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2.xml.rels" ContentType="application/vnd.openxmlformats-package.relationships+xml"/>
  <Override PartName="/ppt/slideMasters/_rels/slideMaster4.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_rels/notesSlide1.xml.rels" ContentType="application/vnd.openxmlformats-package.relationships+xml"/>
  <Override PartName="/ppt/notesSlides/_rels/notesSlide10.xml.rels" ContentType="application/vnd.openxmlformats-package.relationships+xml"/>
  <Override PartName="/ppt/notesSlides/_rels/notesSlide25.xml.rels" ContentType="application/vnd.openxmlformats-package.relationships+xml"/>
  <Override PartName="/ppt/notesSlides/_rels/notesSlide22.xml.rels" ContentType="application/vnd.openxmlformats-package.relationships+xml"/>
  <Override PartName="/ppt/notesSlides/_rels/notesSlide20.xml.rels" ContentType="application/vnd.openxmlformats-package.relationships+xml"/>
  <Override PartName="/ppt/notesSlides/_rels/notesSlide19.xml.rels" ContentType="application/vnd.openxmlformats-package.relationships+xml"/>
  <Override PartName="/ppt/notesSlides/_rels/notesSlide23.xml.rels" ContentType="application/vnd.openxmlformats-package.relationships+xml"/>
  <Override PartName="/ppt/notesSlides/_rels/notesSlide11.xml.rels" ContentType="application/vnd.openxmlformats-package.relationships+xml"/>
  <Override PartName="/ppt/notesSlides/_rels/notesSlide26.xml.rels" ContentType="application/vnd.openxmlformats-package.relationships+xml"/>
  <Override PartName="/ppt/notesSlides/_rels/notesSlide24.xml.rels" ContentType="application/vnd.openxmlformats-package.relationships+xml"/>
  <Override PartName="/ppt/notesSlides/_rels/notesSlide18.xml.rels" ContentType="application/vnd.openxmlformats-package.relationships+xml"/>
  <Override PartName="/ppt/notesSlides/_rels/notesSlide16.xml.rels" ContentType="application/vnd.openxmlformats-package.relationships+xml"/>
  <Override PartName="/ppt/notesSlides/_rels/notesSlide7.xml.rels" ContentType="application/vnd.openxmlformats-package.relationships+xml"/>
  <Override PartName="/ppt/notesSlides/_rels/notesSlide14.xml.rels" ContentType="application/vnd.openxmlformats-package.relationships+xml"/>
  <Override PartName="/ppt/notesSlides/_rels/notesSlide15.xml.rels" ContentType="application/vnd.openxmlformats-package.relationships+xml"/>
  <Override PartName="/ppt/notesSlides/_rels/notesSlide6.xml.rels" ContentType="application/vnd.openxmlformats-package.relationships+xml"/>
  <Override PartName="/ppt/notesSlides/_rels/notesSlide13.xml.rels" ContentType="application/vnd.openxmlformats-package.relationships+xml"/>
  <Override PartName="/ppt/notesSlides/_rels/notesSlide5.xml.rels" ContentType="application/vnd.openxmlformats-package.relationships+xml"/>
  <Override PartName="/ppt/notesSlides/_rels/notesSlide12.xml.rels" ContentType="application/vnd.openxmlformats-package.relationships+xml"/>
  <Override PartName="/ppt/notesSlides/_rels/notesSlide8.xml.rels" ContentType="application/vnd.openxmlformats-package.relationships+xml"/>
  <Override PartName="/ppt/notesSlides/_rels/notesSlide17.xml.rels" ContentType="application/vnd.openxmlformats-package.relationships+xml"/>
  <Override PartName="/ppt/notesSlides/_rels/notesSlide4.xml.rels" ContentType="application/vnd.openxmlformats-package.relationships+xml"/>
  <Override PartName="/ppt/notesSlides/_rels/notesSlide27.xml.rels" ContentType="application/vnd.openxmlformats-package.relationships+xml"/>
  <Override PartName="/ppt/notesSlides/_rels/notesSlide21.xml.rels" ContentType="application/vnd.openxmlformats-package.relationships+xml"/>
  <Override PartName="/ppt/notesSlides/notesSlide16.xml" ContentType="application/vnd.openxmlformats-officedocument.presentationml.notesSlide+xml"/>
  <Override PartName="/ppt/notesSlides/notesSlide7.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14.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Override PartName="/ppt/notesSlides/notesSlide17.xml" ContentType="application/vnd.openxmlformats-officedocument.presentationml.notesSlide+xml"/>
  <Override PartName="/ppt/notesSlides/notesSlide13.xml" ContentType="application/vnd.openxmlformats-officedocument.presentationml.notesSlide+xml"/>
  <Override PartName="/ppt/notesSlides/notesSlide4.xml" ContentType="application/vnd.openxmlformats-officedocument.presentationml.notesSlide+xml"/>
  <Override PartName="/ppt/notesSlides/notesSlide12.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11.xml" ContentType="application/vnd.openxmlformats-officedocument.presentationml.notesSlide+xml"/>
  <Override PartName="/ppt/notesSlides/notesSlide22.xml" ContentType="application/vnd.openxmlformats-officedocument.presentationml.notesSlide+xml"/>
  <Override PartName="/ppt/notesSlides/notesSlide21.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18.xml" ContentType="application/vnd.openxmlformats-officedocument.presentationml.notesSlide+xml"/>
  <Override PartName="/ppt/notesSlides/notesSlide10.xml" ContentType="application/vnd.openxmlformats-officedocument.presentationml.notesSlide+xml"/>
  <Override PartName="/ppt/notesSlides/notesSlide1.xml" ContentType="application/vnd.openxmlformats-officedocument.presentationml.notesSlide+xml"/>
  <Override PartName="/ppt/_rels/presentation.xml.rels" ContentType="application/vnd.openxmlformats-package.relationships+xml"/>
  <Override PartName="/ppt/media/image9.png" ContentType="image/png"/>
  <Override PartName="/ppt/media/image14.png" ContentType="image/png"/>
  <Override PartName="/ppt/media/image5.png" ContentType="image/png"/>
  <Override PartName="/ppt/media/image10.png" ContentType="image/png"/>
  <Override PartName="/ppt/media/image3.jpeg" ContentType="image/jpeg"/>
  <Override PartName="/ppt/media/image2.png" ContentType="image/png"/>
  <Override PartName="/ppt/media/image4.jpeg" ContentType="image/jpeg"/>
  <Override PartName="/ppt/media/image6.png" ContentType="image/png"/>
  <Override PartName="/ppt/media/image11.png" ContentType="image/png"/>
  <Override PartName="/ppt/media/image1.jpeg" ContentType="image/jpeg"/>
  <Override PartName="/ppt/media/image7.png" ContentType="image/png"/>
  <Override PartName="/ppt/media/image12.png" ContentType="image/png"/>
  <Override PartName="/ppt/media/image8.png" ContentType="image/png"/>
  <Override PartName="/ppt/media/image13.png" ContentType="image/png"/>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2.xml.rels" ContentType="application/vnd.openxmlformats-package.relationships+xml"/>
  <Override PartName="/ppt/slideLayouts/_rels/slideLayout41.xml.rels" ContentType="application/vnd.openxmlformats-package.relationships+xml"/>
  <Override PartName="/ppt/slideLayouts/_rels/slideLayout34.xml.rels" ContentType="application/vnd.openxmlformats-package.relationships+xml"/>
  <Override PartName="/ppt/slideLayouts/_rels/slideLayout49.xml.rels" ContentType="application/vnd.openxmlformats-package.relationships+xml"/>
  <Override PartName="/ppt/slideLayouts/_rels/slideLayout40.xml.rels" ContentType="application/vnd.openxmlformats-package.relationships+xml"/>
  <Override PartName="/ppt/slideLayouts/_rels/slideLayout39.xml.rels" ContentType="application/vnd.openxmlformats-package.relationships+xml"/>
  <Override PartName="/ppt/slideLayouts/_rels/slideLayout33.xml.rels" ContentType="application/vnd.openxmlformats-package.relationships+xml"/>
  <Override PartName="/ppt/slideLayouts/_rels/slideLayout29.xml.rels" ContentType="application/vnd.openxmlformats-package.relationships+xml"/>
  <Override PartName="/ppt/slideLayouts/_rels/slideLayout48.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7.xml.rels" ContentType="application/vnd.openxmlformats-package.relationships+xml"/>
  <Override PartName="/ppt/slideLayouts/_rels/slideLayout36.xml.rels" ContentType="application/vnd.openxmlformats-package.relationships+xml"/>
  <Override PartName="/ppt/slideLayouts/_rels/slideLayout43.xml.rels" ContentType="application/vnd.openxmlformats-package.relationships+xml"/>
  <Override PartName="/ppt/slideLayouts/_rels/slideLayout13.xml.rels" ContentType="application/vnd.openxmlformats-package.relationships+xml"/>
  <Override PartName="/ppt/slideLayouts/_rels/slideLayout58.xml.rels" ContentType="application/vnd.openxmlformats-package.relationships+xml"/>
  <Override PartName="/ppt/slideLayouts/_rels/slideLayout65.xml.rels" ContentType="application/vnd.openxmlformats-package.relationships+xml"/>
  <Override PartName="/ppt/slideLayouts/_rels/slideLayout42.xml.rels" ContentType="application/vnd.openxmlformats-package.relationships+xml"/>
  <Override PartName="/ppt/slideLayouts/_rels/slideLayout35.xml.rels" ContentType="application/vnd.openxmlformats-package.relationships+xml"/>
  <Override PartName="/ppt/slideLayouts/_rels/slideLayout51.xml.rels" ContentType="application/vnd.openxmlformats-package.relationships+xml"/>
  <Override PartName="/ppt/slideLayouts/_rels/slideLayout12.xml.rels" ContentType="application/vnd.openxmlformats-package.relationships+xml"/>
  <Override PartName="/ppt/slideLayouts/_rels/slideLayout55.xml.rels" ContentType="application/vnd.openxmlformats-package.relationships+xml"/>
  <Override PartName="/ppt/slideLayouts/_rels/slideLayout54.xml.rels" ContentType="application/vnd.openxmlformats-package.relationships+xml"/>
  <Override PartName="/ppt/slideLayouts/_rels/slideLayout69.xml.rels" ContentType="application/vnd.openxmlformats-package.relationships+xml"/>
  <Override PartName="/ppt/slideLayouts/_rels/slideLayout63.xml.rels" ContentType="application/vnd.openxmlformats-package.relationships+xml"/>
  <Override PartName="/ppt/slideLayouts/_rels/slideLayout47.xml.rels" ContentType="application/vnd.openxmlformats-package.relationships+xml"/>
  <Override PartName="/ppt/slideLayouts/_rels/slideLayout53.xml.rels" ContentType="application/vnd.openxmlformats-package.relationships+xml"/>
  <Override PartName="/ppt/slideLayouts/_rels/slideLayout46.xml.rels" ContentType="application/vnd.openxmlformats-package.relationships+xml"/>
  <Override PartName="/ppt/slideLayouts/_rels/slideLayout62.xml.rels" ContentType="application/vnd.openxmlformats-package.relationships+xml"/>
  <Override PartName="/ppt/slideLayouts/_rels/slideLayout50.xml.rels" ContentType="application/vnd.openxmlformats-package.relationships+xml"/>
  <Override PartName="/ppt/slideLayouts/_rels/slideLayout52.xml.rels" ContentType="application/vnd.openxmlformats-package.relationships+xml"/>
  <Override PartName="/ppt/slideLayouts/_rels/slideLayout57.xml.rels" ContentType="application/vnd.openxmlformats-package.relationships+xml"/>
  <Override PartName="/ppt/slideLayouts/_rels/slideLayout61.xml.rels" ContentType="application/vnd.openxmlformats-package.relationships+xml"/>
  <Override PartName="/ppt/slideLayouts/_rels/slideLayout19.xml.rels" ContentType="application/vnd.openxmlformats-package.relationships+xml"/>
  <Override PartName="/ppt/slideLayouts/_rels/slideLayout23.xml.rels" ContentType="application/vnd.openxmlformats-package.relationships+xml"/>
  <Override PartName="/ppt/slideLayouts/_rels/slideLayout38.xml.rels" ContentType="application/vnd.openxmlformats-package.relationships+xml"/>
  <Override PartName="/ppt/slideLayouts/_rels/slideLayout30.xml.rels" ContentType="application/vnd.openxmlformats-package.relationships+xml"/>
  <Override PartName="/ppt/slideLayouts/_rels/slideLayout45.xml.rels" ContentType="application/vnd.openxmlformats-package.relationships+xml"/>
  <Override PartName="/ppt/slideLayouts/_rels/slideLayout14.xml.rels" ContentType="application/vnd.openxmlformats-package.relationships+xml"/>
  <Override PartName="/ppt/slideLayouts/_rels/slideLayout8.xml.rels" ContentType="application/vnd.openxmlformats-package.relationships+xml"/>
  <Override PartName="/ppt/slideLayouts/_rels/slideLayout18.xml.rels" ContentType="application/vnd.openxmlformats-package.relationships+xml"/>
  <Override PartName="/ppt/slideLayouts/_rels/slideLayout22.xml.rels" ContentType="application/vnd.openxmlformats-package.relationships+xml"/>
  <Override PartName="/ppt/slideLayouts/_rels/slideLayout37.xml.rels" ContentType="application/vnd.openxmlformats-package.relationships+xml"/>
  <Override PartName="/ppt/slideLayouts/_rels/slideLayout28.xml.rels" ContentType="application/vnd.openxmlformats-package.relationships+xml"/>
  <Override PartName="/ppt/slideLayouts/_rels/slideLayout44.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6.xml.rels" ContentType="application/vnd.openxmlformats-package.relationships+xml"/>
  <Override PartName="/ppt/slideLayouts/_rels/slideLayout21.xml.rels" ContentType="application/vnd.openxmlformats-package.relationships+xml"/>
  <Override PartName="/ppt/slideLayouts/_rels/slideLayout17.xml.rels" ContentType="application/vnd.openxmlformats-package.relationships+xml"/>
  <Override PartName="/ppt/slideLayouts/_rels/slideLayout26.xml.rels" ContentType="application/vnd.openxmlformats-package.relationships+xml"/>
  <Override PartName="/ppt/slideLayouts/_rels/slideLayout11.xml.rels" ContentType="application/vnd.openxmlformats-package.relationships+xml"/>
  <Override PartName="/ppt/slideLayouts/_rels/slideLayout20.xml.rels" ContentType="application/vnd.openxmlformats-package.relationships+xml"/>
  <Override PartName="/ppt/slideLayouts/_rels/slideLayout16.xml.rels" ContentType="application/vnd.openxmlformats-package.relationships+xml"/>
  <Override PartName="/ppt/slideLayouts/_rels/slideLayout25.xml.rels" ContentType="application/vnd.openxmlformats-package.relationships+xml"/>
  <Override PartName="/ppt/slideLayouts/_rels/slideLayout32.xml.rels" ContentType="application/vnd.openxmlformats-package.relationships+xml"/>
  <Override PartName="/ppt/slideLayouts/_rels/slideLayout15.xml.rels" ContentType="application/vnd.openxmlformats-package.relationships+xml"/>
  <Override PartName="/ppt/slideLayouts/_rels/slideLayout24.xml.rels" ContentType="application/vnd.openxmlformats-package.relationships+xml"/>
  <Override PartName="/ppt/slideLayouts/_rels/slideLayout31.xml.rels" ContentType="application/vnd.openxmlformats-package.relationships+xml"/>
  <Override PartName="/ppt/slideLayouts/_rels/slideLayout68.xml.rels" ContentType="application/vnd.openxmlformats-package.relationships+xml"/>
  <Override PartName="/ppt/slideLayouts/_rels/slideLayout72.xml.rels" ContentType="application/vnd.openxmlformats-package.relationships+xml"/>
  <Override PartName="/ppt/slideLayouts/_rels/slideLayout67.xml.rels" ContentType="application/vnd.openxmlformats-package.relationships+xml"/>
  <Override PartName="/ppt/slideLayouts/_rels/slideLayout71.xml.rels" ContentType="application/vnd.openxmlformats-package.relationships+xml"/>
  <Override PartName="/ppt/slideLayouts/_rels/slideLayout70.xml.rels" ContentType="application/vnd.openxmlformats-package.relationships+xml"/>
  <Override PartName="/ppt/slideLayouts/_rels/slideLayout66.xml.rels" ContentType="application/vnd.openxmlformats-package.relationships+xml"/>
  <Override PartName="/ppt/slideLayouts/_rels/slideLayout10.xml.rels" ContentType="application/vnd.openxmlformats-package.relationships+xml"/>
  <Override PartName="/ppt/slideLayouts/_rels/slideLayout59.xml.rels" ContentType="application/vnd.openxmlformats-package.relationships+xml"/>
  <Override PartName="/ppt/slideLayouts/_rels/slideLayout56.xml.rels" ContentType="application/vnd.openxmlformats-package.relationships+xml"/>
  <Override PartName="/ppt/slideLayouts/_rels/slideLayout60.xml.rels" ContentType="application/vnd.openxmlformats-package.relationships+xml"/>
  <Override PartName="/ppt/slideLayouts/_rels/slideLayout64.xml.rels" ContentType="application/vnd.openxmlformats-package.relationships+xml"/>
  <Override PartName="/ppt/slideLayouts/slideLayout56.xml" ContentType="application/vnd.openxmlformats-officedocument.presentationml.slideLayout+xml"/>
  <Override PartName="/ppt/slideLayouts/slideLayout55.xml" ContentType="application/vnd.openxmlformats-officedocument.presentationml.slideLayout+xml"/>
  <Override PartName="/ppt/slideLayouts/slideLayout54.xml" ContentType="application/vnd.openxmlformats-officedocument.presentationml.slideLayout+xml"/>
  <Override PartName="/ppt/slideLayouts/slideLayout53.xml" ContentType="application/vnd.openxmlformats-officedocument.presentationml.slideLayout+xml"/>
  <Override PartName="/ppt/slideLayouts/slideLayout52.xml" ContentType="application/vnd.openxmlformats-officedocument.presentationml.slideLayout+xml"/>
  <Override PartName="/ppt/slideLayouts/slideLayout51.xml" ContentType="application/vnd.openxmlformats-officedocument.presentationml.slideLayout+xml"/>
  <Override PartName="/ppt/slideLayouts/slideLayout50.xml" ContentType="application/vnd.openxmlformats-officedocument.presentationml.slideLayout+xml"/>
  <Override PartName="/ppt/slideLayouts/slideLayout46.xml" ContentType="application/vnd.openxmlformats-officedocument.presentationml.slideLayout+xml"/>
  <Override PartName="/ppt/slideLayouts/slideLayout8.xml" ContentType="application/vnd.openxmlformats-officedocument.presentationml.slideLayout+xml"/>
  <Override PartName="/ppt/slideLayouts/slideLayout45.xml" ContentType="application/vnd.openxmlformats-officedocument.presentationml.slideLayout+xml"/>
  <Override PartName="/ppt/slideLayouts/slideLayout7.xml" ContentType="application/vnd.openxmlformats-officedocument.presentationml.slideLayout+xml"/>
  <Override PartName="/ppt/slideLayouts/slideLayout44.xml" ContentType="application/vnd.openxmlformats-officedocument.presentationml.slideLayout+xml"/>
  <Override PartName="/ppt/slideLayouts/slideLayout6.xml" ContentType="application/vnd.openxmlformats-officedocument.presentationml.slideLayout+xml"/>
  <Override PartName="/ppt/slideLayouts/slideLayout22.xml" ContentType="application/vnd.openxmlformats-officedocument.presentationml.slideLayout+xml"/>
  <Override PartName="/ppt/slideLayouts/slideLayout59.xml" ContentType="application/vnd.openxmlformats-officedocument.presentationml.slideLayout+xml"/>
  <Override PartName="/ppt/slideLayouts/slideLayout57.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60.xml" ContentType="application/vnd.openxmlformats-officedocument.presentationml.slideLayout+xml"/>
  <Override PartName="/ppt/slideLayouts/slideLayout19.xml" ContentType="application/vnd.openxmlformats-officedocument.presentationml.slideLayout+xml"/>
  <Override PartName="/ppt/slideLayouts/slideLayout61.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58.xml" ContentType="application/vnd.openxmlformats-officedocument.presentationml.slideLayout+xml"/>
  <Override PartName="/ppt/slideLayouts/slideLayout17.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72.xml" ContentType="application/vnd.openxmlformats-officedocument.presentationml.slideLayout+xml"/>
  <Override PartName="/ppt/slideLayouts/slideLayout23.xml" ContentType="application/vnd.openxmlformats-officedocument.presentationml.slideLayout+xml"/>
  <Override PartName="/ppt/slideLayouts/slideLayout71.xml" ContentType="application/vnd.openxmlformats-officedocument.presentationml.slideLayout+xml"/>
  <Override PartName="/ppt/slideLayouts/slideLayout29.xml" ContentType="application/vnd.openxmlformats-officedocument.presentationml.slideLayout+xml"/>
  <Override PartName="/ppt/slideLayouts/slideLayout69.xml" ContentType="application/vnd.openxmlformats-officedocument.presentationml.slideLayout+xml"/>
  <Override PartName="/ppt/slideLayouts/slideLayout32.xml" ContentType="application/vnd.openxmlformats-officedocument.presentationml.slideLayout+xml"/>
  <Override PartName="/ppt/slideLayouts/slideLayout70.xml" ContentType="application/vnd.openxmlformats-officedocument.presentationml.slideLayout+xml"/>
  <Override PartName="/ppt/slideLayouts/slideLayout28.xml" ContentType="application/vnd.openxmlformats-officedocument.presentationml.slideLayout+xml"/>
  <Override PartName="/ppt/slideLayouts/slideLayout68.xml" ContentType="application/vnd.openxmlformats-officedocument.presentationml.slideLayout+xml"/>
  <Override PartName="/ppt/slideLayouts/slideLayout31.xml" ContentType="application/vnd.openxmlformats-officedocument.presentationml.slideLayout+xml"/>
  <Override PartName="/ppt/slideLayouts/slideLayout67.xml" ContentType="application/vnd.openxmlformats-officedocument.presentationml.slideLayout+xml"/>
  <Override PartName="/ppt/slideLayouts/slideLayout30.xml" ContentType="application/vnd.openxmlformats-officedocument.presentationml.slideLayout+xml"/>
  <Override PartName="/ppt/slideLayouts/slideLayout66.xml" ContentType="application/vnd.openxmlformats-officedocument.presentationml.slideLayout+xml"/>
  <Override PartName="/ppt/slideLayouts/slideLayout65.xml" ContentType="application/vnd.openxmlformats-officedocument.presentationml.slideLayout+xml"/>
  <Override PartName="/ppt/slideLayouts/slideLayout64.xml" ContentType="application/vnd.openxmlformats-officedocument.presentationml.slideLayout+xml"/>
  <Override PartName="/ppt/slideLayouts/slideLayout63.xml" ContentType="application/vnd.openxmlformats-officedocument.presentationml.slideLayout+xml"/>
  <Override PartName="/ppt/slideLayouts/slideLayout62.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47.xml" ContentType="application/vnd.openxmlformats-officedocument.presentationml.slideLayout+xml"/>
  <Override PartName="/ppt/slideLayouts/slideLayout11.xml" ContentType="application/vnd.openxmlformats-officedocument.presentationml.slideLayout+xml"/>
  <Override PartName="/ppt/slideLayouts/slideLayout48.xml" ContentType="application/vnd.openxmlformats-officedocument.presentationml.slideLayout+xml"/>
  <Override PartName="/ppt/slideLayouts/slideLayout12.xml" ContentType="application/vnd.openxmlformats-officedocument.presentationml.slideLayout+xml"/>
  <Override PartName="/ppt/slideLayouts/slideLayout49.xml" ContentType="application/vnd.openxmlformats-officedocument.presentationml.slideLayout+xml"/>
  <Override PartName="/ppt/slideLayouts/slideLayout13.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2.xml" ContentType="application/vnd.openxmlformats-officedocument.presentationml.slideLayout+xml"/>
  <Override PartName="/ppt/slideLayouts/slideLayout40.xml" ContentType="application/vnd.openxmlformats-officedocument.presentationml.slideLayout+xml"/>
  <Override PartName="/ppt/slideLayouts/slideLayout3.xml" ContentType="application/vnd.openxmlformats-officedocument.presentationml.slideLayout+xml"/>
  <Override PartName="/ppt/slideLayouts/slideLayout41.xml" ContentType="application/vnd.openxmlformats-officedocument.presentationml.slideLayout+xml"/>
  <Override PartName="/ppt/slideLayouts/slideLayout4.xml" ContentType="application/vnd.openxmlformats-officedocument.presentationml.slideLayout+xml"/>
  <Override PartName="/ppt/slideLayouts/slideLayout42.xml" ContentType="application/vnd.openxmlformats-officedocument.presentationml.slideLayout+xml"/>
  <Override PartName="/ppt/slideLayouts/slideLayout5.xml" ContentType="application/vnd.openxmlformats-officedocument.presentationml.slideLayout+xml"/>
  <Override PartName="/ppt/slideLayouts/slideLayout43.xml" ContentType="application/vnd.openxmlformats-officedocument.presentationml.slideLayout+xml"/>
  <Override PartName="/ppt/presProps.xml" ContentType="application/vnd.openxmlformats-officedocument.presentationml.presPro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4.xml" ContentType="application/vnd.openxmlformats-officedocument.presentationml.slide+xml"/>
  <Override PartName="/ppt/slides/slide27.xml" ContentType="application/vnd.openxmlformats-officedocument.presentationml.slide+xml"/>
  <Override PartName="/ppt/slides/slide15.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_rels/slide17.xml.rels" ContentType="application/vnd.openxmlformats-package.relationships+xml"/>
  <Override PartName="/ppt/slides/_rels/slide18.xml.rels" ContentType="application/vnd.openxmlformats-package.relationships+xml"/>
  <Override PartName="/ppt/slides/_rels/slide20.xml.rels" ContentType="application/vnd.openxmlformats-package.relationships+xml"/>
  <Override PartName="/ppt/slides/_rels/slide2.xml.rels" ContentType="application/vnd.openxmlformats-package.relationships+xml"/>
  <Override PartName="/ppt/slides/_rels/slide19.xml.rels" ContentType="application/vnd.openxmlformats-package.relationships+xml"/>
  <Override PartName="/ppt/slides/_rels/slide21.xml.rels" ContentType="application/vnd.openxmlformats-package.relationships+xml"/>
  <Override PartName="/ppt/slides/_rels/slide3.xml.rels" ContentType="application/vnd.openxmlformats-package.relationships+xml"/>
  <Override PartName="/ppt/slides/_rels/slide22.xml.rels" ContentType="application/vnd.openxmlformats-package.relationships+xml"/>
  <Override PartName="/ppt/slides/_rels/slide23.xml.rels" ContentType="application/vnd.openxmlformats-package.relationships+xml"/>
  <Override PartName="/ppt/slides/_rels/slide15.xml.rels" ContentType="application/vnd.openxmlformats-package.relationships+xml"/>
  <Override PartName="/ppt/slides/_rels/slide25.xml.rels" ContentType="application/vnd.openxmlformats-package.relationships+xml"/>
  <Override PartName="/ppt/slides/_rels/slide10.xml.rels" ContentType="application/vnd.openxmlformats-package.relationships+xml"/>
  <Override PartName="/ppt/slides/_rels/slide16.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14.xml.rels" ContentType="application/vnd.openxmlformats-package.relationships+xml"/>
  <Override PartName="/ppt/slides/_rels/slide24.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7.xml.rels" ContentType="application/vnd.openxmlformats-package.relationships+xml"/>
  <Override PartName="/ppt/slides/_rels/slide9.xml.rels" ContentType="application/vnd.openxmlformats-package.relationships+xml"/>
  <Override PartName="/ppt/slides/slide16.xml" ContentType="application/vnd.openxmlformats-officedocument.presentationml.slide+xml"/>
  <Override PartName="/ppt/comments/comment8.xml" ContentType="application/vnd.openxmlformats-officedocument.presentationml.comments+xml"/>
  <Override PartName="/ppt/commentAuthors.xml" ContentType="application/vnd.openxmlformats-officedocument.presentationml.commentAuthor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Lst>
  <p:sldSz cx="12192000" cy="6858000"/>
  <p:notesSz cx="6858000" cy="9144000"/>
</p:presentation>
</file>

<file path=ppt/commentAuthors.xml><?xml version="1.0" encoding="utf-8"?>
<p:cmAuthorLst xmlns:p="http://schemas.openxmlformats.org/presentationml/2006/main">
  <p:cmAuthor id="0" name="Sasser, Rachel [C]" initials="S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notesMaster" Target="notesMasters/notesMaster1.xml"/><Relationship Id="rId9" Type="http://schemas.openxmlformats.org/officeDocument/2006/relationships/slide" Target="slides/slide1.xml"/><Relationship Id="rId10" Type="http://schemas.openxmlformats.org/officeDocument/2006/relationships/slide" Target="slides/slide2.xml"/><Relationship Id="rId11" Type="http://schemas.openxmlformats.org/officeDocument/2006/relationships/slide" Target="slides/slide3.xml"/><Relationship Id="rId12" Type="http://schemas.openxmlformats.org/officeDocument/2006/relationships/slide" Target="slides/slide4.xml"/><Relationship Id="rId13" Type="http://schemas.openxmlformats.org/officeDocument/2006/relationships/slide" Target="slides/slide5.xml"/><Relationship Id="rId14" Type="http://schemas.openxmlformats.org/officeDocument/2006/relationships/slide" Target="slides/slide6.xml"/><Relationship Id="rId15" Type="http://schemas.openxmlformats.org/officeDocument/2006/relationships/slide" Target="slides/slide7.xml"/><Relationship Id="rId16" Type="http://schemas.openxmlformats.org/officeDocument/2006/relationships/slide" Target="slides/slide8.xml"/><Relationship Id="rId17" Type="http://schemas.openxmlformats.org/officeDocument/2006/relationships/slide" Target="slides/slide9.xml"/><Relationship Id="rId18" Type="http://schemas.openxmlformats.org/officeDocument/2006/relationships/slide" Target="slides/slide10.xml"/><Relationship Id="rId19" Type="http://schemas.openxmlformats.org/officeDocument/2006/relationships/slide" Target="slides/slide11.xml"/><Relationship Id="rId20" Type="http://schemas.openxmlformats.org/officeDocument/2006/relationships/slide" Target="slides/slide12.xml"/><Relationship Id="rId21" Type="http://schemas.openxmlformats.org/officeDocument/2006/relationships/slide" Target="slides/slide13.xml"/><Relationship Id="rId22" Type="http://schemas.openxmlformats.org/officeDocument/2006/relationships/slide" Target="slides/slide14.xml"/><Relationship Id="rId23" Type="http://schemas.openxmlformats.org/officeDocument/2006/relationships/slide" Target="slides/slide15.xml"/><Relationship Id="rId24" Type="http://schemas.openxmlformats.org/officeDocument/2006/relationships/slide" Target="slides/slide16.xml"/><Relationship Id="rId25" Type="http://schemas.openxmlformats.org/officeDocument/2006/relationships/slide" Target="slides/slide17.xml"/><Relationship Id="rId26" Type="http://schemas.openxmlformats.org/officeDocument/2006/relationships/slide" Target="slides/slide18.xml"/><Relationship Id="rId27" Type="http://schemas.openxmlformats.org/officeDocument/2006/relationships/slide" Target="slides/slide19.xml"/><Relationship Id="rId28" Type="http://schemas.openxmlformats.org/officeDocument/2006/relationships/slide" Target="slides/slide20.xml"/><Relationship Id="rId29" Type="http://schemas.openxmlformats.org/officeDocument/2006/relationships/slide" Target="slides/slide21.xml"/><Relationship Id="rId30" Type="http://schemas.openxmlformats.org/officeDocument/2006/relationships/slide" Target="slides/slide22.xml"/><Relationship Id="rId31" Type="http://schemas.openxmlformats.org/officeDocument/2006/relationships/slide" Target="slides/slide23.xml"/><Relationship Id="rId32" Type="http://schemas.openxmlformats.org/officeDocument/2006/relationships/slide" Target="slides/slide24.xml"/><Relationship Id="rId33" Type="http://schemas.openxmlformats.org/officeDocument/2006/relationships/slide" Target="slides/slide25.xml"/><Relationship Id="rId34" Type="http://schemas.openxmlformats.org/officeDocument/2006/relationships/slide" Target="slides/slide26.xml"/><Relationship Id="rId35" Type="http://schemas.openxmlformats.org/officeDocument/2006/relationships/slide" Target="slides/slide27.xml"/><Relationship Id="rId36" Type="http://schemas.openxmlformats.org/officeDocument/2006/relationships/presProps" Target="presProps.xml"/><Relationship Id="rId37" Type="http://schemas.openxmlformats.org/officeDocument/2006/relationships/commentAuthors" Target="commentAuthors.xml"/>
</Relationships>
</file>

<file path=ppt/comments/comment8.xml><?xml version="1.0" encoding="utf-8"?>
<p:cmLst xmlns:p="http://schemas.openxmlformats.org/presentationml/2006/main">
  <p:cm authorId="0" dt="2023-11-14T18:25:31.798000000" idx="1">
    <p:pos x="0" y="0"/>
    <p:text>I've cropped off all the email contact information from these messages to help protect those individuals from having their emails made publicly available, especially since breakout sessions are posted online after the event. If you have permission from each person mentioned to display their contact info at a public event in this way, we can make that adjustment onsite in a speaker ready room, and we would also need to add in a "used with permission by all email participants" disclaimer under the images.</p:text>
  </p:cm>
</p:cmLst>
</file>

<file path=ppt/notesMasters/_rels/notesMaster1.xml.rels><?xml version="1.0" encoding="UTF-8"?>
<Relationships xmlns="http://schemas.openxmlformats.org/package/2006/relationships"><Relationship Id="rId1" Type="http://schemas.openxmlformats.org/officeDocument/2006/relationships/theme" Target="../theme/theme7.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1"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r>
              <a:rPr b="0" lang="en-US" sz="1800" spc="-1" strike="noStrike">
                <a:solidFill>
                  <a:srgbClr val="ffffff"/>
                </a:solidFill>
                <a:latin typeface="Amazon Ember Display"/>
              </a:rPr>
              <a:t>Click to move the slide</a:t>
            </a:r>
            <a:endParaRPr b="0" lang="en-US" sz="1800" spc="-1" strike="noStrike">
              <a:solidFill>
                <a:srgbClr val="ffffff"/>
              </a:solidFill>
              <a:latin typeface="Amazon Ember Display"/>
            </a:endParaRPr>
          </a:p>
        </p:txBody>
      </p:sp>
      <p:sp>
        <p:nvSpPr>
          <p:cNvPr id="282"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r>
              <a:rPr b="0" lang="fr-FR" sz="2000" spc="-1" strike="noStrike">
                <a:solidFill>
                  <a:srgbClr val="000000"/>
                </a:solidFill>
                <a:latin typeface="Calibri"/>
              </a:rPr>
              <a:t>Click to edit the notes format</a:t>
            </a:r>
            <a:endParaRPr b="0" lang="fr-FR" sz="2000" spc="-1" strike="noStrike">
              <a:solidFill>
                <a:srgbClr val="000000"/>
              </a:solidFill>
              <a:latin typeface="Calibri"/>
            </a:endParaRPr>
          </a:p>
        </p:txBody>
      </p:sp>
      <p:sp>
        <p:nvSpPr>
          <p:cNvPr id="283" name="PlaceHolder 3"/>
          <p:cNvSpPr>
            <a:spLocks noGrp="1"/>
          </p:cNvSpPr>
          <p:nvPr>
            <p:ph type="hdr"/>
          </p:nvPr>
        </p:nvSpPr>
        <p:spPr>
          <a:xfrm>
            <a:off x="0" y="0"/>
            <a:ext cx="3280680" cy="534240"/>
          </a:xfrm>
          <a:prstGeom prst="rect">
            <a:avLst/>
          </a:prstGeom>
          <a:noFill/>
          <a:ln w="0">
            <a:noFill/>
          </a:ln>
        </p:spPr>
        <p:txBody>
          <a:bodyPr lIns="0" rIns="0" tIns="0" bIns="0" anchor="t">
            <a:noAutofit/>
          </a:bodyPr>
          <a:p>
            <a:r>
              <a:rPr b="0" lang="fr-FR" sz="1400" spc="-1" strike="noStrike">
                <a:solidFill>
                  <a:srgbClr val="000000"/>
                </a:solidFill>
                <a:latin typeface="Calibri"/>
              </a:rPr>
              <a:t>&lt;header&gt;</a:t>
            </a:r>
            <a:endParaRPr b="0" lang="fr-FR" sz="1400" spc="-1" strike="noStrike">
              <a:solidFill>
                <a:srgbClr val="000000"/>
              </a:solidFill>
              <a:latin typeface="Calibri"/>
            </a:endParaRPr>
          </a:p>
        </p:txBody>
      </p:sp>
      <p:sp>
        <p:nvSpPr>
          <p:cNvPr id="284" name="PlaceHolder 4"/>
          <p:cNvSpPr>
            <a:spLocks noGrp="1"/>
          </p:cNvSpPr>
          <p:nvPr>
            <p:ph type="dt" idx="1"/>
          </p:nvPr>
        </p:nvSpPr>
        <p:spPr>
          <a:xfrm>
            <a:off x="4278960" y="0"/>
            <a:ext cx="3280680" cy="534240"/>
          </a:xfrm>
          <a:prstGeom prst="rect">
            <a:avLst/>
          </a:prstGeom>
          <a:noFill/>
          <a:ln w="0">
            <a:noFill/>
          </a:ln>
        </p:spPr>
        <p:txBody>
          <a:bodyPr lIns="0" rIns="0" tIns="0" bIns="0" anchor="t">
            <a:noAutofit/>
          </a:bodyPr>
          <a:lstStyle>
            <a:lvl1pPr algn="r">
              <a:buNone/>
              <a:defRPr b="0" lang="fr-FR" sz="1400" spc="-1" strike="noStrike">
                <a:solidFill>
                  <a:srgbClr val="000000"/>
                </a:solidFill>
                <a:latin typeface="Calibri"/>
              </a:defRPr>
            </a:lvl1pPr>
          </a:lstStyle>
          <a:p>
            <a:pPr algn="r">
              <a:buNone/>
            </a:pPr>
            <a:r>
              <a:rPr b="0" lang="fr-FR" sz="1400" spc="-1" strike="noStrike">
                <a:solidFill>
                  <a:srgbClr val="000000"/>
                </a:solidFill>
                <a:latin typeface="Calibri"/>
              </a:rPr>
              <a:t>&lt;date/time&gt;</a:t>
            </a:r>
            <a:endParaRPr b="0" lang="fr-FR" sz="1400" spc="-1" strike="noStrike">
              <a:solidFill>
                <a:srgbClr val="000000"/>
              </a:solidFill>
              <a:latin typeface="Calibri"/>
            </a:endParaRPr>
          </a:p>
        </p:txBody>
      </p:sp>
      <p:sp>
        <p:nvSpPr>
          <p:cNvPr id="285" name="PlaceHolder 5"/>
          <p:cNvSpPr>
            <a:spLocks noGrp="1"/>
          </p:cNvSpPr>
          <p:nvPr>
            <p:ph type="ftr" idx="2"/>
          </p:nvPr>
        </p:nvSpPr>
        <p:spPr>
          <a:xfrm>
            <a:off x="0" y="10157400"/>
            <a:ext cx="3280680" cy="534240"/>
          </a:xfrm>
          <a:prstGeom prst="rect">
            <a:avLst/>
          </a:prstGeom>
          <a:noFill/>
          <a:ln w="0">
            <a:noFill/>
          </a:ln>
        </p:spPr>
        <p:txBody>
          <a:bodyPr lIns="0" rIns="0" tIns="0" bIns="0" anchor="b">
            <a:noAutofit/>
          </a:bodyPr>
          <a:lstStyle>
            <a:lvl1pPr>
              <a:defRPr b="0" lang="fr-FR" sz="1400" spc="-1" strike="noStrike">
                <a:solidFill>
                  <a:srgbClr val="000000"/>
                </a:solidFill>
                <a:latin typeface="Calibri"/>
              </a:defRPr>
            </a:lvl1pPr>
          </a:lstStyle>
          <a:p>
            <a:r>
              <a:rPr b="0" lang="fr-FR" sz="1400" spc="-1" strike="noStrike">
                <a:solidFill>
                  <a:srgbClr val="000000"/>
                </a:solidFill>
                <a:latin typeface="Calibri"/>
              </a:rPr>
              <a:t>&lt;footer&gt;</a:t>
            </a:r>
            <a:endParaRPr b="0" lang="fr-FR" sz="1400" spc="-1" strike="noStrike">
              <a:solidFill>
                <a:srgbClr val="000000"/>
              </a:solidFill>
              <a:latin typeface="Calibri"/>
            </a:endParaRPr>
          </a:p>
        </p:txBody>
      </p:sp>
      <p:sp>
        <p:nvSpPr>
          <p:cNvPr id="286" name="PlaceHolder 6"/>
          <p:cNvSpPr>
            <a:spLocks noGrp="1"/>
          </p:cNvSpPr>
          <p:nvPr>
            <p:ph type="sldNum" idx="3"/>
          </p:nvPr>
        </p:nvSpPr>
        <p:spPr>
          <a:xfrm>
            <a:off x="4278960" y="10157400"/>
            <a:ext cx="3280680" cy="534240"/>
          </a:xfrm>
          <a:prstGeom prst="rect">
            <a:avLst/>
          </a:prstGeom>
          <a:noFill/>
          <a:ln w="0">
            <a:noFill/>
          </a:ln>
        </p:spPr>
        <p:txBody>
          <a:bodyPr lIns="0" rIns="0" tIns="0" bIns="0" anchor="b">
            <a:noAutofit/>
          </a:bodyPr>
          <a:lstStyle>
            <a:lvl1pPr algn="r">
              <a:buNone/>
              <a:defRPr b="0" lang="fr-FR" sz="1400" spc="-1" strike="noStrike">
                <a:solidFill>
                  <a:srgbClr val="000000"/>
                </a:solidFill>
                <a:latin typeface="Calibri"/>
              </a:defRPr>
            </a:lvl1pPr>
          </a:lstStyle>
          <a:p>
            <a:pPr algn="r">
              <a:buNone/>
            </a:pPr>
            <a:fld id="{6BCFD8F5-CF09-4597-8F2A-8776C674F973}" type="slidenum">
              <a:rPr b="0" lang="fr-FR" sz="1400" spc="-1" strike="noStrike">
                <a:solidFill>
                  <a:srgbClr val="000000"/>
                </a:solidFill>
                <a:latin typeface="Calibri"/>
              </a:rPr>
              <a:t>&lt;number&gt;</a:t>
            </a:fld>
            <a:endParaRPr b="0" lang="fr-FR" sz="14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13.xml.rels><?xml version="1.0" encoding="UTF-8"?>
<Relationships xmlns="http://schemas.openxmlformats.org/package/2006/relationships"><Relationship Id="rId1" Type="http://schemas.openxmlformats.org/officeDocument/2006/relationships/slide" Target="../slides/slide13.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18.xml.rels><?xml version="1.0" encoding="UTF-8"?>
<Relationships xmlns="http://schemas.openxmlformats.org/package/2006/relationships"><Relationship Id="rId1" Type="http://schemas.openxmlformats.org/officeDocument/2006/relationships/slide" Target="../slides/slide18.xml"/><Relationship Id="rId2" Type="http://schemas.openxmlformats.org/officeDocument/2006/relationships/notesMaster" Target="../notesMasters/notesMaster1.xml"/>
</Relationships>
</file>

<file path=ppt/notesSlides/_rels/notesSlide19.xml.rels><?xml version="1.0" encoding="UTF-8"?>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
</Relationships>
</file>

<file path=ppt/notesSlides/_rels/notesSlide20.xml.rels><?xml version="1.0" encoding="UTF-8"?>
<Relationships xmlns="http://schemas.openxmlformats.org/package/2006/relationships"><Relationship Id="rId1" Type="http://schemas.openxmlformats.org/officeDocument/2006/relationships/slide" Target="../slides/slide20.xml"/><Relationship Id="rId2" Type="http://schemas.openxmlformats.org/officeDocument/2006/relationships/notesMaster" Target="../notesMasters/notesMaster1.xml"/>
</Relationships>
</file>

<file path=ppt/notesSlides/_rels/notesSlide21.xml.rels><?xml version="1.0" encoding="UTF-8"?>
<Relationships xmlns="http://schemas.openxmlformats.org/package/2006/relationships"><Relationship Id="rId1" Type="http://schemas.openxmlformats.org/officeDocument/2006/relationships/slide" Target="../slides/slide21.xml"/><Relationship Id="rId2" Type="http://schemas.openxmlformats.org/officeDocument/2006/relationships/notesMaster" Target="../notesMasters/notesMaster1.xml"/>
</Relationships>
</file>

<file path=ppt/notesSlides/_rels/notesSlide22.xml.rels><?xml version="1.0" encoding="UTF-8"?>
<Relationships xmlns="http://schemas.openxmlformats.org/package/2006/relationships"><Relationship Id="rId1" Type="http://schemas.openxmlformats.org/officeDocument/2006/relationships/slide" Target="../slides/slide22.xml"/><Relationship Id="rId2" Type="http://schemas.openxmlformats.org/officeDocument/2006/relationships/notesMaster" Target="../notesMasters/notesMaster1.xml"/>
</Relationships>
</file>

<file path=ppt/notesSlides/_rels/notesSlide23.xml.rels><?xml version="1.0" encoding="UTF-8"?>
<Relationships xmlns="http://schemas.openxmlformats.org/package/2006/relationships"><Relationship Id="rId1" Type="http://schemas.openxmlformats.org/officeDocument/2006/relationships/slide" Target="../slides/slide23.xml"/><Relationship Id="rId2" Type="http://schemas.openxmlformats.org/officeDocument/2006/relationships/notesMaster" Target="../notesMasters/notesMaster1.xml"/>
</Relationships>
</file>

<file path=ppt/notesSlides/_rels/notesSlide24.xml.rels><?xml version="1.0" encoding="UTF-8"?>
<Relationships xmlns="http://schemas.openxmlformats.org/package/2006/relationships"><Relationship Id="rId1" Type="http://schemas.openxmlformats.org/officeDocument/2006/relationships/slide" Target="../slides/slide24.xml"/><Relationship Id="rId2" Type="http://schemas.openxmlformats.org/officeDocument/2006/relationships/notesMaster" Target="../notesMasters/notesMaster1.xml"/>
</Relationships>
</file>

<file path=ppt/notesSlides/_rels/notesSlide25.xml.rels><?xml version="1.0" encoding="UTF-8"?>
<Relationships xmlns="http://schemas.openxmlformats.org/package/2006/relationships"><Relationship Id="rId1" Type="http://schemas.openxmlformats.org/officeDocument/2006/relationships/slide" Target="../slides/slide25.xml"/><Relationship Id="rId2" Type="http://schemas.openxmlformats.org/officeDocument/2006/relationships/notesMaster" Target="../notesMasters/notesMaster1.xml"/>
</Relationships>
</file>

<file path=ppt/notesSlides/_rels/notesSlide26.xml.rels><?xml version="1.0" encoding="UTF-8"?>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
</Relationships>
</file>

<file path=ppt/notesSlides/_rels/notesSlide27.xml.rels><?xml version="1.0" encoding="UTF-8"?>
<Relationships xmlns="http://schemas.openxmlformats.org/package/2006/relationships"><Relationship Id="rId1" Type="http://schemas.openxmlformats.org/officeDocument/2006/relationships/slide" Target="../slides/slide27.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8" name="PlaceHolder 1"/>
          <p:cNvSpPr>
            <a:spLocks noGrp="1"/>
          </p:cNvSpPr>
          <p:nvPr>
            <p:ph type="sldImg"/>
          </p:nvPr>
        </p:nvSpPr>
        <p:spPr>
          <a:xfrm>
            <a:off x="685800" y="495360"/>
            <a:ext cx="5486040" cy="3085920"/>
          </a:xfrm>
          <a:prstGeom prst="rect">
            <a:avLst/>
          </a:prstGeom>
          <a:ln w="0">
            <a:noFill/>
          </a:ln>
        </p:spPr>
      </p:sp>
      <p:sp>
        <p:nvSpPr>
          <p:cNvPr id="519"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20" name="PlaceHolder 3"/>
          <p:cNvSpPr>
            <a:spLocks noGrp="1"/>
          </p:cNvSpPr>
          <p:nvPr>
            <p:ph type="sldNum" idx="4"/>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7C39F734-D569-4B55-9EBF-9129B153BA09}"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6" name="PlaceHolder 1"/>
          <p:cNvSpPr>
            <a:spLocks noGrp="1"/>
          </p:cNvSpPr>
          <p:nvPr>
            <p:ph type="sldImg"/>
          </p:nvPr>
        </p:nvSpPr>
        <p:spPr>
          <a:xfrm>
            <a:off x="685800" y="495360"/>
            <a:ext cx="5486040" cy="3085920"/>
          </a:xfrm>
          <a:prstGeom prst="rect">
            <a:avLst/>
          </a:prstGeom>
          <a:ln w="0">
            <a:noFill/>
          </a:ln>
        </p:spPr>
      </p:sp>
      <p:sp>
        <p:nvSpPr>
          <p:cNvPr id="537"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38" name="PlaceHolder 3"/>
          <p:cNvSpPr>
            <a:spLocks noGrp="1"/>
          </p:cNvSpPr>
          <p:nvPr>
            <p:ph type="sldNum" idx="10"/>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B3351219-73EB-4DBB-A58A-2FB24238DBF3}"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9" name="PlaceHolder 1"/>
          <p:cNvSpPr>
            <a:spLocks noGrp="1"/>
          </p:cNvSpPr>
          <p:nvPr>
            <p:ph type="sldImg"/>
          </p:nvPr>
        </p:nvSpPr>
        <p:spPr>
          <a:xfrm>
            <a:off x="685800" y="495360"/>
            <a:ext cx="5486040" cy="3085920"/>
          </a:xfrm>
          <a:prstGeom prst="rect">
            <a:avLst/>
          </a:prstGeom>
          <a:ln w="0">
            <a:noFill/>
          </a:ln>
        </p:spPr>
      </p:sp>
      <p:sp>
        <p:nvSpPr>
          <p:cNvPr id="540"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41" name="PlaceHolder 3"/>
          <p:cNvSpPr>
            <a:spLocks noGrp="1"/>
          </p:cNvSpPr>
          <p:nvPr>
            <p:ph type="sldNum" idx="11"/>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00E5D4FF-7CBD-4AC0-9FBB-D2A9B5B919AE}"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2" name="PlaceHolder 1"/>
          <p:cNvSpPr>
            <a:spLocks noGrp="1"/>
          </p:cNvSpPr>
          <p:nvPr>
            <p:ph type="sldImg"/>
          </p:nvPr>
        </p:nvSpPr>
        <p:spPr>
          <a:xfrm>
            <a:off x="685800" y="495360"/>
            <a:ext cx="5486040" cy="3085920"/>
          </a:xfrm>
          <a:prstGeom prst="rect">
            <a:avLst/>
          </a:prstGeom>
          <a:ln w="0">
            <a:noFill/>
          </a:ln>
        </p:spPr>
      </p:sp>
      <p:sp>
        <p:nvSpPr>
          <p:cNvPr id="543"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44" name="PlaceHolder 3"/>
          <p:cNvSpPr>
            <a:spLocks noGrp="1"/>
          </p:cNvSpPr>
          <p:nvPr>
            <p:ph type="sldNum" idx="12"/>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4F66353E-254F-43EE-AE59-C433B122C0DD}"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5" name="PlaceHolder 1"/>
          <p:cNvSpPr>
            <a:spLocks noGrp="1"/>
          </p:cNvSpPr>
          <p:nvPr>
            <p:ph type="sldImg"/>
          </p:nvPr>
        </p:nvSpPr>
        <p:spPr>
          <a:xfrm>
            <a:off x="685800" y="495360"/>
            <a:ext cx="5486040" cy="3085920"/>
          </a:xfrm>
          <a:prstGeom prst="rect">
            <a:avLst/>
          </a:prstGeom>
          <a:ln w="0">
            <a:noFill/>
          </a:ln>
        </p:spPr>
      </p:sp>
      <p:sp>
        <p:nvSpPr>
          <p:cNvPr id="546"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47" name="PlaceHolder 3"/>
          <p:cNvSpPr>
            <a:spLocks noGrp="1"/>
          </p:cNvSpPr>
          <p:nvPr>
            <p:ph type="sldNum" idx="13"/>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3951C7D0-4D2D-4E9F-B6D2-8E9872DD1D17}"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8" name="PlaceHolder 1"/>
          <p:cNvSpPr>
            <a:spLocks noGrp="1"/>
          </p:cNvSpPr>
          <p:nvPr>
            <p:ph type="sldImg"/>
          </p:nvPr>
        </p:nvSpPr>
        <p:spPr>
          <a:xfrm>
            <a:off x="685800" y="495360"/>
            <a:ext cx="5486040" cy="3085920"/>
          </a:xfrm>
          <a:prstGeom prst="rect">
            <a:avLst/>
          </a:prstGeom>
          <a:ln w="0">
            <a:noFill/>
          </a:ln>
        </p:spPr>
      </p:sp>
      <p:sp>
        <p:nvSpPr>
          <p:cNvPr id="549"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50" name="PlaceHolder 3"/>
          <p:cNvSpPr>
            <a:spLocks noGrp="1"/>
          </p:cNvSpPr>
          <p:nvPr>
            <p:ph type="sldNum" idx="14"/>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565CA326-0B67-4D77-A473-34787674E788}"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sldImg"/>
          </p:nvPr>
        </p:nvSpPr>
        <p:spPr>
          <a:xfrm>
            <a:off x="685800" y="495360"/>
            <a:ext cx="5486040" cy="3085920"/>
          </a:xfrm>
          <a:prstGeom prst="rect">
            <a:avLst/>
          </a:prstGeom>
          <a:ln w="0">
            <a:noFill/>
          </a:ln>
        </p:spPr>
      </p:sp>
      <p:sp>
        <p:nvSpPr>
          <p:cNvPr id="552"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53" name="PlaceHolder 3"/>
          <p:cNvSpPr>
            <a:spLocks noGrp="1"/>
          </p:cNvSpPr>
          <p:nvPr>
            <p:ph type="sldNum" idx="15"/>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9E285FC4-EBEB-475E-ACF2-EF761645E834}"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4" name="PlaceHolder 1"/>
          <p:cNvSpPr>
            <a:spLocks noGrp="1"/>
          </p:cNvSpPr>
          <p:nvPr>
            <p:ph type="sldImg"/>
          </p:nvPr>
        </p:nvSpPr>
        <p:spPr>
          <a:xfrm>
            <a:off x="685800" y="495360"/>
            <a:ext cx="5486040" cy="3085920"/>
          </a:xfrm>
          <a:prstGeom prst="rect">
            <a:avLst/>
          </a:prstGeom>
          <a:ln w="0">
            <a:noFill/>
          </a:ln>
        </p:spPr>
      </p:sp>
      <p:sp>
        <p:nvSpPr>
          <p:cNvPr id="555"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56" name="PlaceHolder 3"/>
          <p:cNvSpPr>
            <a:spLocks noGrp="1"/>
          </p:cNvSpPr>
          <p:nvPr>
            <p:ph type="sldNum" idx="16"/>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4803FEA9-0736-4237-AD75-340C6DE89291}"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7" name="PlaceHolder 1"/>
          <p:cNvSpPr>
            <a:spLocks noGrp="1"/>
          </p:cNvSpPr>
          <p:nvPr>
            <p:ph type="sldImg"/>
          </p:nvPr>
        </p:nvSpPr>
        <p:spPr>
          <a:xfrm>
            <a:off x="685800" y="495360"/>
            <a:ext cx="5486040" cy="3085920"/>
          </a:xfrm>
          <a:prstGeom prst="rect">
            <a:avLst/>
          </a:prstGeom>
          <a:ln w="0">
            <a:noFill/>
          </a:ln>
        </p:spPr>
      </p:sp>
      <p:sp>
        <p:nvSpPr>
          <p:cNvPr id="558"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59" name="PlaceHolder 3"/>
          <p:cNvSpPr>
            <a:spLocks noGrp="1"/>
          </p:cNvSpPr>
          <p:nvPr>
            <p:ph type="sldNum" idx="17"/>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7CE2585E-2B7B-4A63-916A-96BF6E434B86}"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0" name="PlaceHolder 1"/>
          <p:cNvSpPr>
            <a:spLocks noGrp="1"/>
          </p:cNvSpPr>
          <p:nvPr>
            <p:ph type="sldImg"/>
          </p:nvPr>
        </p:nvSpPr>
        <p:spPr>
          <a:xfrm>
            <a:off x="685800" y="495360"/>
            <a:ext cx="5486040" cy="3085920"/>
          </a:xfrm>
          <a:prstGeom prst="rect">
            <a:avLst/>
          </a:prstGeom>
          <a:ln w="0">
            <a:noFill/>
          </a:ln>
        </p:spPr>
      </p:sp>
      <p:sp>
        <p:nvSpPr>
          <p:cNvPr id="561"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62" name="PlaceHolder 3"/>
          <p:cNvSpPr>
            <a:spLocks noGrp="1"/>
          </p:cNvSpPr>
          <p:nvPr>
            <p:ph type="sldNum" idx="18"/>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2F0E9274-8530-444A-8069-C4CA08BA1319}"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3" name="PlaceHolder 1"/>
          <p:cNvSpPr>
            <a:spLocks noGrp="1"/>
          </p:cNvSpPr>
          <p:nvPr>
            <p:ph type="sldImg"/>
          </p:nvPr>
        </p:nvSpPr>
        <p:spPr>
          <a:xfrm>
            <a:off x="685800" y="495360"/>
            <a:ext cx="5486040" cy="3085920"/>
          </a:xfrm>
          <a:prstGeom prst="rect">
            <a:avLst/>
          </a:prstGeom>
          <a:ln w="0">
            <a:noFill/>
          </a:ln>
        </p:spPr>
      </p:sp>
      <p:sp>
        <p:nvSpPr>
          <p:cNvPr id="564"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65" name="PlaceHolder 3"/>
          <p:cNvSpPr>
            <a:spLocks noGrp="1"/>
          </p:cNvSpPr>
          <p:nvPr>
            <p:ph type="sldNum" idx="19"/>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D48C276B-42AF-4B46-B2B0-310CF23C0F84}"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6" name="PlaceHolder 1"/>
          <p:cNvSpPr>
            <a:spLocks noGrp="1"/>
          </p:cNvSpPr>
          <p:nvPr>
            <p:ph type="sldImg"/>
          </p:nvPr>
        </p:nvSpPr>
        <p:spPr>
          <a:xfrm>
            <a:off x="685800" y="495360"/>
            <a:ext cx="5486040" cy="3085920"/>
          </a:xfrm>
          <a:prstGeom prst="rect">
            <a:avLst/>
          </a:prstGeom>
          <a:ln w="0">
            <a:noFill/>
          </a:ln>
        </p:spPr>
      </p:sp>
      <p:sp>
        <p:nvSpPr>
          <p:cNvPr id="567"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68" name="PlaceHolder 3"/>
          <p:cNvSpPr>
            <a:spLocks noGrp="1"/>
          </p:cNvSpPr>
          <p:nvPr>
            <p:ph type="sldNum" idx="20"/>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24E96D83-44E5-4B56-BBC4-1499FAD239AE}"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9" name="PlaceHolder 1"/>
          <p:cNvSpPr>
            <a:spLocks noGrp="1"/>
          </p:cNvSpPr>
          <p:nvPr>
            <p:ph type="sldImg"/>
          </p:nvPr>
        </p:nvSpPr>
        <p:spPr>
          <a:xfrm>
            <a:off x="685800" y="495360"/>
            <a:ext cx="5486040" cy="3085920"/>
          </a:xfrm>
          <a:prstGeom prst="rect">
            <a:avLst/>
          </a:prstGeom>
          <a:ln w="0">
            <a:noFill/>
          </a:ln>
        </p:spPr>
      </p:sp>
      <p:sp>
        <p:nvSpPr>
          <p:cNvPr id="570"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71" name="PlaceHolder 3"/>
          <p:cNvSpPr>
            <a:spLocks noGrp="1"/>
          </p:cNvSpPr>
          <p:nvPr>
            <p:ph type="sldNum" idx="21"/>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D5C8E8AD-1AE6-4C5D-BA0A-476243BA84A2}"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2" name="PlaceHolder 1"/>
          <p:cNvSpPr>
            <a:spLocks noGrp="1"/>
          </p:cNvSpPr>
          <p:nvPr>
            <p:ph type="sldImg"/>
          </p:nvPr>
        </p:nvSpPr>
        <p:spPr>
          <a:xfrm>
            <a:off x="685800" y="495360"/>
            <a:ext cx="5486040" cy="3085920"/>
          </a:xfrm>
          <a:prstGeom prst="rect">
            <a:avLst/>
          </a:prstGeom>
          <a:ln w="0">
            <a:noFill/>
          </a:ln>
        </p:spPr>
      </p:sp>
      <p:sp>
        <p:nvSpPr>
          <p:cNvPr id="573"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74" name="PlaceHolder 3"/>
          <p:cNvSpPr>
            <a:spLocks noGrp="1"/>
          </p:cNvSpPr>
          <p:nvPr>
            <p:ph type="sldNum" idx="22"/>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FB1A3676-4049-4225-9A38-3BE785135DCA}"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5" name="PlaceHolder 1"/>
          <p:cNvSpPr>
            <a:spLocks noGrp="1"/>
          </p:cNvSpPr>
          <p:nvPr>
            <p:ph type="sldImg"/>
          </p:nvPr>
        </p:nvSpPr>
        <p:spPr>
          <a:xfrm>
            <a:off x="685800" y="495360"/>
            <a:ext cx="5486040" cy="3085920"/>
          </a:xfrm>
          <a:prstGeom prst="rect">
            <a:avLst/>
          </a:prstGeom>
          <a:ln w="0">
            <a:noFill/>
          </a:ln>
        </p:spPr>
      </p:sp>
      <p:sp>
        <p:nvSpPr>
          <p:cNvPr id="576"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77" name="PlaceHolder 3"/>
          <p:cNvSpPr>
            <a:spLocks noGrp="1"/>
          </p:cNvSpPr>
          <p:nvPr>
            <p:ph type="sldNum" idx="23"/>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F806EE53-09CC-4840-AD47-5993F06CDB3A}"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8" name="PlaceHolder 1"/>
          <p:cNvSpPr>
            <a:spLocks noGrp="1"/>
          </p:cNvSpPr>
          <p:nvPr>
            <p:ph type="sldImg"/>
          </p:nvPr>
        </p:nvSpPr>
        <p:spPr>
          <a:xfrm>
            <a:off x="685800" y="495360"/>
            <a:ext cx="5486040" cy="3085920"/>
          </a:xfrm>
          <a:prstGeom prst="rect">
            <a:avLst/>
          </a:prstGeom>
          <a:ln w="0">
            <a:noFill/>
          </a:ln>
        </p:spPr>
      </p:sp>
      <p:sp>
        <p:nvSpPr>
          <p:cNvPr id="579"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80" name="PlaceHolder 3"/>
          <p:cNvSpPr>
            <a:spLocks noGrp="1"/>
          </p:cNvSpPr>
          <p:nvPr>
            <p:ph type="sldNum" idx="24"/>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4867EB27-D87E-4AF1-91D8-F813107C2322}"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PlaceHolder 1"/>
          <p:cNvSpPr>
            <a:spLocks noGrp="1"/>
          </p:cNvSpPr>
          <p:nvPr>
            <p:ph type="sldImg"/>
          </p:nvPr>
        </p:nvSpPr>
        <p:spPr>
          <a:xfrm>
            <a:off x="685800" y="495360"/>
            <a:ext cx="5486040" cy="3085920"/>
          </a:xfrm>
          <a:prstGeom prst="rect">
            <a:avLst/>
          </a:prstGeom>
          <a:ln w="0">
            <a:noFill/>
          </a:ln>
        </p:spPr>
      </p:sp>
      <p:sp>
        <p:nvSpPr>
          <p:cNvPr id="582"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83" name="PlaceHolder 3"/>
          <p:cNvSpPr>
            <a:spLocks noGrp="1"/>
          </p:cNvSpPr>
          <p:nvPr>
            <p:ph type="sldNum" idx="25"/>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21C8BE5E-D2D9-4D5F-96AA-24B066FC4198}"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4" name="PlaceHolder 1"/>
          <p:cNvSpPr>
            <a:spLocks noGrp="1"/>
          </p:cNvSpPr>
          <p:nvPr>
            <p:ph type="sldImg"/>
          </p:nvPr>
        </p:nvSpPr>
        <p:spPr>
          <a:xfrm>
            <a:off x="685800" y="495360"/>
            <a:ext cx="5486040" cy="3085920"/>
          </a:xfrm>
          <a:prstGeom prst="rect">
            <a:avLst/>
          </a:prstGeom>
          <a:ln w="0">
            <a:noFill/>
          </a:ln>
        </p:spPr>
      </p:sp>
      <p:sp>
        <p:nvSpPr>
          <p:cNvPr id="585"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86" name="PlaceHolder 3"/>
          <p:cNvSpPr>
            <a:spLocks noGrp="1"/>
          </p:cNvSpPr>
          <p:nvPr>
            <p:ph type="sldNum" idx="26"/>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0C0D18CD-007D-4F3A-8E9D-F01E167A84C5}"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7" name="PlaceHolder 1"/>
          <p:cNvSpPr>
            <a:spLocks noGrp="1"/>
          </p:cNvSpPr>
          <p:nvPr>
            <p:ph type="sldImg"/>
          </p:nvPr>
        </p:nvSpPr>
        <p:spPr>
          <a:xfrm>
            <a:off x="685800" y="495360"/>
            <a:ext cx="5486040" cy="3085920"/>
          </a:xfrm>
          <a:prstGeom prst="rect">
            <a:avLst/>
          </a:prstGeom>
          <a:ln w="0">
            <a:noFill/>
          </a:ln>
        </p:spPr>
      </p:sp>
      <p:sp>
        <p:nvSpPr>
          <p:cNvPr id="588"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89" name="PlaceHolder 3"/>
          <p:cNvSpPr>
            <a:spLocks noGrp="1"/>
          </p:cNvSpPr>
          <p:nvPr>
            <p:ph type="sldNum" idx="27"/>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9B4553EA-9F7C-404C-88C4-8B7D880616AD}"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1" name="PlaceHolder 1"/>
          <p:cNvSpPr>
            <a:spLocks noGrp="1"/>
          </p:cNvSpPr>
          <p:nvPr>
            <p:ph type="sldImg"/>
          </p:nvPr>
        </p:nvSpPr>
        <p:spPr>
          <a:xfrm>
            <a:off x="685800" y="495360"/>
            <a:ext cx="5486040" cy="3085920"/>
          </a:xfrm>
          <a:prstGeom prst="rect">
            <a:avLst/>
          </a:prstGeom>
          <a:ln w="0">
            <a:noFill/>
          </a:ln>
        </p:spPr>
      </p:sp>
      <p:sp>
        <p:nvSpPr>
          <p:cNvPr id="522"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23" name="PlaceHolder 3"/>
          <p:cNvSpPr>
            <a:spLocks noGrp="1"/>
          </p:cNvSpPr>
          <p:nvPr>
            <p:ph type="sldNum" idx="5"/>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mn-lt"/>
                <a:ea typeface="+mn-ea"/>
              </a:defRPr>
            </a:lvl1pPr>
          </a:lstStyle>
          <a:p>
            <a:pPr algn="ctr">
              <a:lnSpc>
                <a:spcPct val="100000"/>
              </a:lnSpc>
              <a:buNone/>
            </a:pPr>
            <a:fld id="{158E2F39-63A8-4D18-93D3-AA768947539D}" type="slidenum">
              <a:rPr b="0" lang="en-US" sz="1000" spc="-1" strike="noStrike">
                <a:solidFill>
                  <a:srgbClr val="000000"/>
                </a:solidFill>
                <a:latin typeface="+mn-lt"/>
                <a:ea typeface="+mn-ea"/>
              </a:rPr>
              <a:t>&lt;number&gt;</a:t>
            </a:fld>
            <a:endParaRPr b="0" lang="fr-FR" sz="1000" spc="-1" strike="noStrike">
              <a:solidFill>
                <a:srgbClr val="000000"/>
              </a:solidFill>
              <a:latin typeface="Calibri"/>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4" name="PlaceHolder 1"/>
          <p:cNvSpPr>
            <a:spLocks noGrp="1"/>
          </p:cNvSpPr>
          <p:nvPr>
            <p:ph type="sldImg"/>
          </p:nvPr>
        </p:nvSpPr>
        <p:spPr>
          <a:xfrm>
            <a:off x="685800" y="495360"/>
            <a:ext cx="5486040" cy="3085920"/>
          </a:xfrm>
          <a:prstGeom prst="rect">
            <a:avLst/>
          </a:prstGeom>
          <a:ln w="0">
            <a:noFill/>
          </a:ln>
        </p:spPr>
      </p:sp>
      <p:sp>
        <p:nvSpPr>
          <p:cNvPr id="525"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26" name="PlaceHolder 3"/>
          <p:cNvSpPr>
            <a:spLocks noGrp="1"/>
          </p:cNvSpPr>
          <p:nvPr>
            <p:ph type="sldNum" idx="6"/>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mn-lt"/>
                <a:ea typeface="+mn-ea"/>
              </a:defRPr>
            </a:lvl1pPr>
          </a:lstStyle>
          <a:p>
            <a:pPr algn="ctr">
              <a:lnSpc>
                <a:spcPct val="100000"/>
              </a:lnSpc>
              <a:buNone/>
            </a:pPr>
            <a:fld id="{27DFB13D-ADAF-4017-ADBA-CD09FE6BA312}" type="slidenum">
              <a:rPr b="0" lang="en-US" sz="1000" spc="-1" strike="noStrike">
                <a:solidFill>
                  <a:srgbClr val="000000"/>
                </a:solidFill>
                <a:latin typeface="+mn-lt"/>
                <a:ea typeface="+mn-ea"/>
              </a:rPr>
              <a:t>&lt;number&gt;</a:t>
            </a:fld>
            <a:endParaRPr b="0" lang="fr-FR" sz="1000" spc="-1" strike="noStrike">
              <a:solidFill>
                <a:srgbClr val="000000"/>
              </a:solidFill>
              <a:latin typeface="Calibri"/>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7" name="PlaceHolder 1"/>
          <p:cNvSpPr>
            <a:spLocks noGrp="1"/>
          </p:cNvSpPr>
          <p:nvPr>
            <p:ph type="sldImg"/>
          </p:nvPr>
        </p:nvSpPr>
        <p:spPr>
          <a:xfrm>
            <a:off x="685800" y="495360"/>
            <a:ext cx="5486040" cy="3085920"/>
          </a:xfrm>
          <a:prstGeom prst="rect">
            <a:avLst/>
          </a:prstGeom>
          <a:ln w="0">
            <a:noFill/>
          </a:ln>
        </p:spPr>
      </p:sp>
      <p:sp>
        <p:nvSpPr>
          <p:cNvPr id="528"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29" name="PlaceHolder 3"/>
          <p:cNvSpPr>
            <a:spLocks noGrp="1"/>
          </p:cNvSpPr>
          <p:nvPr>
            <p:ph type="sldNum" idx="7"/>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mn-lt"/>
                <a:ea typeface="+mn-ea"/>
              </a:defRPr>
            </a:lvl1pPr>
          </a:lstStyle>
          <a:p>
            <a:pPr algn="ctr">
              <a:lnSpc>
                <a:spcPct val="100000"/>
              </a:lnSpc>
              <a:buNone/>
            </a:pPr>
            <a:fld id="{5B582480-3159-43C8-85AA-3C99420B4E46}" type="slidenum">
              <a:rPr b="0" lang="en-US" sz="1000" spc="-1" strike="noStrike">
                <a:solidFill>
                  <a:srgbClr val="000000"/>
                </a:solidFill>
                <a:latin typeface="+mn-lt"/>
                <a:ea typeface="+mn-ea"/>
              </a:rPr>
              <a:t>&lt;number&gt;</a:t>
            </a:fld>
            <a:endParaRPr b="0" lang="fr-FR" sz="1000" spc="-1" strike="noStrike">
              <a:solidFill>
                <a:srgbClr val="000000"/>
              </a:solidFill>
              <a:latin typeface="Calibri"/>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0" name="PlaceHolder 1"/>
          <p:cNvSpPr>
            <a:spLocks noGrp="1"/>
          </p:cNvSpPr>
          <p:nvPr>
            <p:ph type="sldImg"/>
          </p:nvPr>
        </p:nvSpPr>
        <p:spPr>
          <a:xfrm>
            <a:off x="685800" y="495360"/>
            <a:ext cx="5486040" cy="3085920"/>
          </a:xfrm>
          <a:prstGeom prst="rect">
            <a:avLst/>
          </a:prstGeom>
          <a:ln w="0">
            <a:noFill/>
          </a:ln>
        </p:spPr>
      </p:sp>
      <p:sp>
        <p:nvSpPr>
          <p:cNvPr id="531"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32" name="PlaceHolder 3"/>
          <p:cNvSpPr>
            <a:spLocks noGrp="1"/>
          </p:cNvSpPr>
          <p:nvPr>
            <p:ph type="sldNum" idx="8"/>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2A5BFE64-0455-4FFF-9BF0-9398EF0D58D8}"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33" name="PlaceHolder 1"/>
          <p:cNvSpPr>
            <a:spLocks noGrp="1"/>
          </p:cNvSpPr>
          <p:nvPr>
            <p:ph type="sldImg"/>
          </p:nvPr>
        </p:nvSpPr>
        <p:spPr>
          <a:xfrm>
            <a:off x="685800" y="495360"/>
            <a:ext cx="5486040" cy="3085920"/>
          </a:xfrm>
          <a:prstGeom prst="rect">
            <a:avLst/>
          </a:prstGeom>
          <a:ln w="0">
            <a:noFill/>
          </a:ln>
        </p:spPr>
      </p:sp>
      <p:sp>
        <p:nvSpPr>
          <p:cNvPr id="534" name="PlaceHolder 2"/>
          <p:cNvSpPr>
            <a:spLocks noGrp="1"/>
          </p:cNvSpPr>
          <p:nvPr>
            <p:ph type="body"/>
          </p:nvPr>
        </p:nvSpPr>
        <p:spPr>
          <a:xfrm>
            <a:off x="685800" y="3765960"/>
            <a:ext cx="5486040" cy="4882320"/>
          </a:xfrm>
          <a:prstGeom prst="rect">
            <a:avLst/>
          </a:prstGeom>
          <a:noFill/>
          <a:ln w="0">
            <a:noFill/>
          </a:ln>
        </p:spPr>
        <p:txBody>
          <a:bodyPr anchor="t">
            <a:noAutofit/>
          </a:bodyPr>
          <a:p>
            <a:endParaRPr b="0" lang="fr-FR" sz="1800" spc="-1" strike="noStrike">
              <a:solidFill>
                <a:srgbClr val="000000"/>
              </a:solidFill>
              <a:latin typeface="Calibri"/>
            </a:endParaRPr>
          </a:p>
        </p:txBody>
      </p:sp>
      <p:sp>
        <p:nvSpPr>
          <p:cNvPr id="535" name="PlaceHolder 3"/>
          <p:cNvSpPr>
            <a:spLocks noGrp="1"/>
          </p:cNvSpPr>
          <p:nvPr>
            <p:ph type="sldNum" idx="9"/>
          </p:nvPr>
        </p:nvSpPr>
        <p:spPr>
          <a:xfrm>
            <a:off x="1943280" y="8891280"/>
            <a:ext cx="2971440" cy="252360"/>
          </a:xfrm>
          <a:prstGeom prst="rect">
            <a:avLst/>
          </a:prstGeom>
          <a:noFill/>
          <a:ln w="0">
            <a:noFill/>
          </a:ln>
        </p:spPr>
        <p:txBody>
          <a:bodyPr anchor="b">
            <a:noAutofit/>
          </a:bodyPr>
          <a:lstStyle>
            <a:lvl1pPr algn="ctr">
              <a:lnSpc>
                <a:spcPct val="100000"/>
              </a:lnSpc>
              <a:buNone/>
              <a:defRPr b="0" lang="en-US" sz="1000" spc="-1" strike="noStrike">
                <a:solidFill>
                  <a:srgbClr val="000000"/>
                </a:solidFill>
                <a:latin typeface="Calibri"/>
              </a:defRPr>
            </a:lvl1pPr>
          </a:lstStyle>
          <a:p>
            <a:pPr algn="ctr">
              <a:lnSpc>
                <a:spcPct val="100000"/>
              </a:lnSpc>
              <a:buNone/>
            </a:pPr>
            <a:fld id="{F623FD6F-382E-4AF7-8E32-EDAE777A3B90}" type="slidenum">
              <a:rPr b="0" lang="en-US" sz="1000" spc="-1" strike="noStrike">
                <a:solidFill>
                  <a:srgbClr val="000000"/>
                </a:solidFill>
                <a:latin typeface="Calibri"/>
              </a:rPr>
              <a:t>&lt;number&gt;</a:t>
            </a:fld>
            <a:endParaRPr b="0" lang="fr-FR" sz="1000" spc="-1" strike="noStrike">
              <a:solidFill>
                <a:srgbClr val="000000"/>
              </a:solidFill>
              <a:latin typeface="Calibri"/>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35" name="PlaceHolder 2"/>
          <p:cNvSpPr>
            <a:spLocks noGrp="1"/>
          </p:cNvSpPr>
          <p:nvPr>
            <p:ph/>
          </p:nvPr>
        </p:nvSpPr>
        <p:spPr>
          <a:xfrm>
            <a:off x="431640" y="34534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36" name="PlaceHolder 3"/>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7"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38"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39"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40"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41" name="PlaceHolder 5"/>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43" name="PlaceHolder 2"/>
          <p:cNvSpPr>
            <a:spLocks noGrp="1"/>
          </p:cNvSpPr>
          <p:nvPr>
            <p:ph/>
          </p:nvPr>
        </p:nvSpPr>
        <p:spPr>
          <a:xfrm>
            <a:off x="4316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44" name="PlaceHolder 3"/>
          <p:cNvSpPr>
            <a:spLocks noGrp="1"/>
          </p:cNvSpPr>
          <p:nvPr>
            <p:ph/>
          </p:nvPr>
        </p:nvSpPr>
        <p:spPr>
          <a:xfrm>
            <a:off x="15908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45" name="PlaceHolder 4"/>
          <p:cNvSpPr>
            <a:spLocks noGrp="1"/>
          </p:cNvSpPr>
          <p:nvPr>
            <p:ph/>
          </p:nvPr>
        </p:nvSpPr>
        <p:spPr>
          <a:xfrm>
            <a:off x="275040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46" name="PlaceHolder 5"/>
          <p:cNvSpPr>
            <a:spLocks noGrp="1"/>
          </p:cNvSpPr>
          <p:nvPr>
            <p:ph/>
          </p:nvPr>
        </p:nvSpPr>
        <p:spPr>
          <a:xfrm>
            <a:off x="4316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47" name="PlaceHolder 6"/>
          <p:cNvSpPr>
            <a:spLocks noGrp="1"/>
          </p:cNvSpPr>
          <p:nvPr>
            <p:ph/>
          </p:nvPr>
        </p:nvSpPr>
        <p:spPr>
          <a:xfrm>
            <a:off x="15908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48" name="PlaceHolder 7"/>
          <p:cNvSpPr>
            <a:spLocks noGrp="1"/>
          </p:cNvSpPr>
          <p:nvPr>
            <p:ph/>
          </p:nvPr>
        </p:nvSpPr>
        <p:spPr>
          <a:xfrm>
            <a:off x="275040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57" name="PlaceHolder 2"/>
          <p:cNvSpPr>
            <a:spLocks noGrp="1"/>
          </p:cNvSpPr>
          <p:nvPr>
            <p:ph type="subTitle"/>
          </p:nvPr>
        </p:nvSpPr>
        <p:spPr>
          <a:xfrm>
            <a:off x="431640" y="3434400"/>
            <a:ext cx="3428640" cy="40752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59" name="PlaceHolder 2"/>
          <p:cNvSpPr>
            <a:spLocks noGrp="1"/>
          </p:cNvSpPr>
          <p:nvPr>
            <p:ph/>
          </p:nvPr>
        </p:nvSpPr>
        <p:spPr>
          <a:xfrm>
            <a:off x="431640" y="3453480"/>
            <a:ext cx="3428640" cy="369000"/>
          </a:xfrm>
          <a:prstGeom prst="rect">
            <a:avLst/>
          </a:prstGeom>
          <a:noFill/>
          <a:ln w="0">
            <a:noFill/>
          </a:ln>
        </p:spPr>
        <p:txBody>
          <a:bodyPr lIns="0" rIns="0" tIns="0" bIns="0" anchor="t">
            <a:normAutofit/>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61"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62"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4" name="PlaceHolder 1"/>
          <p:cNvSpPr>
            <a:spLocks noGrp="1"/>
          </p:cNvSpPr>
          <p:nvPr>
            <p:ph type="subTitle"/>
          </p:nvPr>
        </p:nvSpPr>
        <p:spPr>
          <a:xfrm>
            <a:off x="0" y="-660960"/>
            <a:ext cx="12191760" cy="295848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66"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67"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68"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4" name="PlaceHolder 2"/>
          <p:cNvSpPr>
            <a:spLocks noGrp="1"/>
          </p:cNvSpPr>
          <p:nvPr>
            <p:ph type="subTitle"/>
          </p:nvPr>
        </p:nvSpPr>
        <p:spPr>
          <a:xfrm>
            <a:off x="431640" y="3434400"/>
            <a:ext cx="3428640" cy="40752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70"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71"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72" name="PlaceHolder 4"/>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7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74"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75"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76" name="PlaceHolder 4"/>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78" name="PlaceHolder 2"/>
          <p:cNvSpPr>
            <a:spLocks noGrp="1"/>
          </p:cNvSpPr>
          <p:nvPr>
            <p:ph/>
          </p:nvPr>
        </p:nvSpPr>
        <p:spPr>
          <a:xfrm>
            <a:off x="431640" y="34534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79" name="PlaceHolder 3"/>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8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81"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82"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83"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84" name="PlaceHolder 5"/>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8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86" name="PlaceHolder 2"/>
          <p:cNvSpPr>
            <a:spLocks noGrp="1"/>
          </p:cNvSpPr>
          <p:nvPr>
            <p:ph/>
          </p:nvPr>
        </p:nvSpPr>
        <p:spPr>
          <a:xfrm>
            <a:off x="4316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87" name="PlaceHolder 3"/>
          <p:cNvSpPr>
            <a:spLocks noGrp="1"/>
          </p:cNvSpPr>
          <p:nvPr>
            <p:ph/>
          </p:nvPr>
        </p:nvSpPr>
        <p:spPr>
          <a:xfrm>
            <a:off x="15908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88" name="PlaceHolder 4"/>
          <p:cNvSpPr>
            <a:spLocks noGrp="1"/>
          </p:cNvSpPr>
          <p:nvPr>
            <p:ph/>
          </p:nvPr>
        </p:nvSpPr>
        <p:spPr>
          <a:xfrm>
            <a:off x="275040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89" name="PlaceHolder 5"/>
          <p:cNvSpPr>
            <a:spLocks noGrp="1"/>
          </p:cNvSpPr>
          <p:nvPr>
            <p:ph/>
          </p:nvPr>
        </p:nvSpPr>
        <p:spPr>
          <a:xfrm>
            <a:off x="4316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90" name="PlaceHolder 6"/>
          <p:cNvSpPr>
            <a:spLocks noGrp="1"/>
          </p:cNvSpPr>
          <p:nvPr>
            <p:ph/>
          </p:nvPr>
        </p:nvSpPr>
        <p:spPr>
          <a:xfrm>
            <a:off x="15908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91" name="PlaceHolder 7"/>
          <p:cNvSpPr>
            <a:spLocks noGrp="1"/>
          </p:cNvSpPr>
          <p:nvPr>
            <p:ph/>
          </p:nvPr>
        </p:nvSpPr>
        <p:spPr>
          <a:xfrm>
            <a:off x="275040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9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00" name="PlaceHolder 2"/>
          <p:cNvSpPr>
            <a:spLocks noGrp="1"/>
          </p:cNvSpPr>
          <p:nvPr>
            <p:ph type="subTitle"/>
          </p:nvPr>
        </p:nvSpPr>
        <p:spPr>
          <a:xfrm>
            <a:off x="431640" y="3434400"/>
            <a:ext cx="3428640" cy="40752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02" name="PlaceHolder 2"/>
          <p:cNvSpPr>
            <a:spLocks noGrp="1"/>
          </p:cNvSpPr>
          <p:nvPr>
            <p:ph/>
          </p:nvPr>
        </p:nvSpPr>
        <p:spPr>
          <a:xfrm>
            <a:off x="431640" y="3453480"/>
            <a:ext cx="3428640" cy="369000"/>
          </a:xfrm>
          <a:prstGeom prst="rect">
            <a:avLst/>
          </a:prstGeom>
          <a:noFill/>
          <a:ln w="0">
            <a:noFill/>
          </a:ln>
        </p:spPr>
        <p:txBody>
          <a:bodyPr lIns="0" rIns="0" tIns="0" bIns="0" anchor="t">
            <a:normAutofit/>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04"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05"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0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6" name="PlaceHolder 2"/>
          <p:cNvSpPr>
            <a:spLocks noGrp="1"/>
          </p:cNvSpPr>
          <p:nvPr>
            <p:ph/>
          </p:nvPr>
        </p:nvSpPr>
        <p:spPr>
          <a:xfrm>
            <a:off x="431640" y="3453480"/>
            <a:ext cx="3428640" cy="369000"/>
          </a:xfrm>
          <a:prstGeom prst="rect">
            <a:avLst/>
          </a:prstGeom>
          <a:noFill/>
          <a:ln w="0">
            <a:noFill/>
          </a:ln>
        </p:spPr>
        <p:txBody>
          <a:bodyPr lIns="0" rIns="0" tIns="0" bIns="0" anchor="t">
            <a:normAutofit/>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7" name="PlaceHolder 1"/>
          <p:cNvSpPr>
            <a:spLocks noGrp="1"/>
          </p:cNvSpPr>
          <p:nvPr>
            <p:ph type="subTitle"/>
          </p:nvPr>
        </p:nvSpPr>
        <p:spPr>
          <a:xfrm>
            <a:off x="0" y="-660960"/>
            <a:ext cx="12191760" cy="295848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09"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10"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11"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13"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14"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15" name="PlaceHolder 4"/>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17"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18"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19" name="PlaceHolder 4"/>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21" name="PlaceHolder 2"/>
          <p:cNvSpPr>
            <a:spLocks noGrp="1"/>
          </p:cNvSpPr>
          <p:nvPr>
            <p:ph/>
          </p:nvPr>
        </p:nvSpPr>
        <p:spPr>
          <a:xfrm>
            <a:off x="431640" y="34534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22" name="PlaceHolder 3"/>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2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24"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25"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26"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27" name="PlaceHolder 5"/>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29" name="PlaceHolder 2"/>
          <p:cNvSpPr>
            <a:spLocks noGrp="1"/>
          </p:cNvSpPr>
          <p:nvPr>
            <p:ph/>
          </p:nvPr>
        </p:nvSpPr>
        <p:spPr>
          <a:xfrm>
            <a:off x="4316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30" name="PlaceHolder 3"/>
          <p:cNvSpPr>
            <a:spLocks noGrp="1"/>
          </p:cNvSpPr>
          <p:nvPr>
            <p:ph/>
          </p:nvPr>
        </p:nvSpPr>
        <p:spPr>
          <a:xfrm>
            <a:off x="15908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31" name="PlaceHolder 4"/>
          <p:cNvSpPr>
            <a:spLocks noGrp="1"/>
          </p:cNvSpPr>
          <p:nvPr>
            <p:ph/>
          </p:nvPr>
        </p:nvSpPr>
        <p:spPr>
          <a:xfrm>
            <a:off x="275040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32" name="PlaceHolder 5"/>
          <p:cNvSpPr>
            <a:spLocks noGrp="1"/>
          </p:cNvSpPr>
          <p:nvPr>
            <p:ph/>
          </p:nvPr>
        </p:nvSpPr>
        <p:spPr>
          <a:xfrm>
            <a:off x="4316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33" name="PlaceHolder 6"/>
          <p:cNvSpPr>
            <a:spLocks noGrp="1"/>
          </p:cNvSpPr>
          <p:nvPr>
            <p:ph/>
          </p:nvPr>
        </p:nvSpPr>
        <p:spPr>
          <a:xfrm>
            <a:off x="15908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34" name="PlaceHolder 7"/>
          <p:cNvSpPr>
            <a:spLocks noGrp="1"/>
          </p:cNvSpPr>
          <p:nvPr>
            <p:ph/>
          </p:nvPr>
        </p:nvSpPr>
        <p:spPr>
          <a:xfrm>
            <a:off x="275040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42"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43" name="PlaceHolder 2"/>
          <p:cNvSpPr>
            <a:spLocks noGrp="1"/>
          </p:cNvSpPr>
          <p:nvPr>
            <p:ph type="subTitle"/>
          </p:nvPr>
        </p:nvSpPr>
        <p:spPr>
          <a:xfrm>
            <a:off x="431640" y="3434400"/>
            <a:ext cx="3428640" cy="40752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45" name="PlaceHolder 2"/>
          <p:cNvSpPr>
            <a:spLocks noGrp="1"/>
          </p:cNvSpPr>
          <p:nvPr>
            <p:ph/>
          </p:nvPr>
        </p:nvSpPr>
        <p:spPr>
          <a:xfrm>
            <a:off x="431640" y="3453480"/>
            <a:ext cx="3428640" cy="369000"/>
          </a:xfrm>
          <a:prstGeom prst="rect">
            <a:avLst/>
          </a:prstGeom>
          <a:noFill/>
          <a:ln w="0">
            <a:noFill/>
          </a:ln>
        </p:spPr>
        <p:txBody>
          <a:bodyPr lIns="0" rIns="0" tIns="0" bIns="0" anchor="t">
            <a:normAutofit/>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7"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8"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9"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4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47"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48"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4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50" name="PlaceHolder 1"/>
          <p:cNvSpPr>
            <a:spLocks noGrp="1"/>
          </p:cNvSpPr>
          <p:nvPr>
            <p:ph type="subTitle"/>
          </p:nvPr>
        </p:nvSpPr>
        <p:spPr>
          <a:xfrm>
            <a:off x="0" y="-660960"/>
            <a:ext cx="12191760" cy="295848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1"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52"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53"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54"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56"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57"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58" name="PlaceHolder 4"/>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5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60"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61"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62" name="PlaceHolder 4"/>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6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64" name="PlaceHolder 2"/>
          <p:cNvSpPr>
            <a:spLocks noGrp="1"/>
          </p:cNvSpPr>
          <p:nvPr>
            <p:ph/>
          </p:nvPr>
        </p:nvSpPr>
        <p:spPr>
          <a:xfrm>
            <a:off x="431640" y="34534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65" name="PlaceHolder 3"/>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6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67"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68"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69"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70" name="PlaceHolder 5"/>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71"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72" name="PlaceHolder 2"/>
          <p:cNvSpPr>
            <a:spLocks noGrp="1"/>
          </p:cNvSpPr>
          <p:nvPr>
            <p:ph/>
          </p:nvPr>
        </p:nvSpPr>
        <p:spPr>
          <a:xfrm>
            <a:off x="4316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73" name="PlaceHolder 3"/>
          <p:cNvSpPr>
            <a:spLocks noGrp="1"/>
          </p:cNvSpPr>
          <p:nvPr>
            <p:ph/>
          </p:nvPr>
        </p:nvSpPr>
        <p:spPr>
          <a:xfrm>
            <a:off x="15908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74" name="PlaceHolder 4"/>
          <p:cNvSpPr>
            <a:spLocks noGrp="1"/>
          </p:cNvSpPr>
          <p:nvPr>
            <p:ph/>
          </p:nvPr>
        </p:nvSpPr>
        <p:spPr>
          <a:xfrm>
            <a:off x="275040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75" name="PlaceHolder 5"/>
          <p:cNvSpPr>
            <a:spLocks noGrp="1"/>
          </p:cNvSpPr>
          <p:nvPr>
            <p:ph/>
          </p:nvPr>
        </p:nvSpPr>
        <p:spPr>
          <a:xfrm>
            <a:off x="4316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76" name="PlaceHolder 6"/>
          <p:cNvSpPr>
            <a:spLocks noGrp="1"/>
          </p:cNvSpPr>
          <p:nvPr>
            <p:ph/>
          </p:nvPr>
        </p:nvSpPr>
        <p:spPr>
          <a:xfrm>
            <a:off x="15908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177" name="PlaceHolder 7"/>
          <p:cNvSpPr>
            <a:spLocks noGrp="1"/>
          </p:cNvSpPr>
          <p:nvPr>
            <p:ph/>
          </p:nvPr>
        </p:nvSpPr>
        <p:spPr>
          <a:xfrm>
            <a:off x="275040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8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87" name="PlaceHolder 2"/>
          <p:cNvSpPr>
            <a:spLocks noGrp="1"/>
          </p:cNvSpPr>
          <p:nvPr>
            <p:ph type="subTitle"/>
          </p:nvPr>
        </p:nvSpPr>
        <p:spPr>
          <a:xfrm>
            <a:off x="431640" y="3434400"/>
            <a:ext cx="3428640" cy="40752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88"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89" name="PlaceHolder 2"/>
          <p:cNvSpPr>
            <a:spLocks noGrp="1"/>
          </p:cNvSpPr>
          <p:nvPr>
            <p:ph/>
          </p:nvPr>
        </p:nvSpPr>
        <p:spPr>
          <a:xfrm>
            <a:off x="431640" y="3453480"/>
            <a:ext cx="3428640" cy="369000"/>
          </a:xfrm>
          <a:prstGeom prst="rect">
            <a:avLst/>
          </a:prstGeom>
          <a:noFill/>
          <a:ln w="0">
            <a:noFill/>
          </a:ln>
        </p:spPr>
        <p:txBody>
          <a:bodyPr lIns="0" rIns="0" tIns="0" bIns="0" anchor="t">
            <a:normAutofit/>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9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91"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92"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9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94" name="PlaceHolder 1"/>
          <p:cNvSpPr>
            <a:spLocks noGrp="1"/>
          </p:cNvSpPr>
          <p:nvPr>
            <p:ph type="subTitle"/>
          </p:nvPr>
        </p:nvSpPr>
        <p:spPr>
          <a:xfrm>
            <a:off x="0" y="-660960"/>
            <a:ext cx="12191760" cy="295848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9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196"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197"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198"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00"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01"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02" name="PlaceHolder 4"/>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03"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04"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05"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06" name="PlaceHolder 4"/>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08" name="PlaceHolder 2"/>
          <p:cNvSpPr>
            <a:spLocks noGrp="1"/>
          </p:cNvSpPr>
          <p:nvPr>
            <p:ph/>
          </p:nvPr>
        </p:nvSpPr>
        <p:spPr>
          <a:xfrm>
            <a:off x="431640" y="34534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09" name="PlaceHolder 3"/>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1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11"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12"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13"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14" name="PlaceHolder 5"/>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1" name="PlaceHolder 1"/>
          <p:cNvSpPr>
            <a:spLocks noGrp="1"/>
          </p:cNvSpPr>
          <p:nvPr>
            <p:ph type="subTitle"/>
          </p:nvPr>
        </p:nvSpPr>
        <p:spPr>
          <a:xfrm>
            <a:off x="0" y="-660960"/>
            <a:ext cx="12191760" cy="295848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16" name="PlaceHolder 2"/>
          <p:cNvSpPr>
            <a:spLocks noGrp="1"/>
          </p:cNvSpPr>
          <p:nvPr>
            <p:ph/>
          </p:nvPr>
        </p:nvSpPr>
        <p:spPr>
          <a:xfrm>
            <a:off x="4316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17" name="PlaceHolder 3"/>
          <p:cNvSpPr>
            <a:spLocks noGrp="1"/>
          </p:cNvSpPr>
          <p:nvPr>
            <p:ph/>
          </p:nvPr>
        </p:nvSpPr>
        <p:spPr>
          <a:xfrm>
            <a:off x="15908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18" name="PlaceHolder 4"/>
          <p:cNvSpPr>
            <a:spLocks noGrp="1"/>
          </p:cNvSpPr>
          <p:nvPr>
            <p:ph/>
          </p:nvPr>
        </p:nvSpPr>
        <p:spPr>
          <a:xfrm>
            <a:off x="275040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19" name="PlaceHolder 5"/>
          <p:cNvSpPr>
            <a:spLocks noGrp="1"/>
          </p:cNvSpPr>
          <p:nvPr>
            <p:ph/>
          </p:nvPr>
        </p:nvSpPr>
        <p:spPr>
          <a:xfrm>
            <a:off x="4316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20" name="PlaceHolder 6"/>
          <p:cNvSpPr>
            <a:spLocks noGrp="1"/>
          </p:cNvSpPr>
          <p:nvPr>
            <p:ph/>
          </p:nvPr>
        </p:nvSpPr>
        <p:spPr>
          <a:xfrm>
            <a:off x="15908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21" name="PlaceHolder 7"/>
          <p:cNvSpPr>
            <a:spLocks noGrp="1"/>
          </p:cNvSpPr>
          <p:nvPr>
            <p:ph/>
          </p:nvPr>
        </p:nvSpPr>
        <p:spPr>
          <a:xfrm>
            <a:off x="275040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45"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46" name="PlaceHolder 2"/>
          <p:cNvSpPr>
            <a:spLocks noGrp="1"/>
          </p:cNvSpPr>
          <p:nvPr>
            <p:ph type="subTitle"/>
          </p:nvPr>
        </p:nvSpPr>
        <p:spPr>
          <a:xfrm>
            <a:off x="431640" y="3434400"/>
            <a:ext cx="3428640" cy="40752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47"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48" name="PlaceHolder 2"/>
          <p:cNvSpPr>
            <a:spLocks noGrp="1"/>
          </p:cNvSpPr>
          <p:nvPr>
            <p:ph/>
          </p:nvPr>
        </p:nvSpPr>
        <p:spPr>
          <a:xfrm>
            <a:off x="431640" y="3453480"/>
            <a:ext cx="3428640" cy="369000"/>
          </a:xfrm>
          <a:prstGeom prst="rect">
            <a:avLst/>
          </a:prstGeom>
          <a:noFill/>
          <a:ln w="0">
            <a:noFill/>
          </a:ln>
        </p:spPr>
        <p:txBody>
          <a:bodyPr lIns="0" rIns="0" tIns="0" bIns="0" anchor="t">
            <a:normAutofit/>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4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50"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51"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52"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53" name="PlaceHolder 1"/>
          <p:cNvSpPr>
            <a:spLocks noGrp="1"/>
          </p:cNvSpPr>
          <p:nvPr>
            <p:ph type="subTitle"/>
          </p:nvPr>
        </p:nvSpPr>
        <p:spPr>
          <a:xfrm>
            <a:off x="0" y="-660960"/>
            <a:ext cx="12191760" cy="2958480"/>
          </a:xfrm>
          <a:prstGeom prst="rect">
            <a:avLst/>
          </a:prstGeom>
          <a:noFill/>
          <a:ln w="0">
            <a:noFill/>
          </a:ln>
        </p:spPr>
        <p:txBody>
          <a:bodyPr lIns="0" rIns="0" tIns="0" bIns="0" anchor="ctr">
            <a:noAutofit/>
          </a:bodyPr>
          <a:p>
            <a:pPr algn="ctr">
              <a:buNone/>
            </a:pPr>
            <a:endParaRPr b="0" lang="fr-FR" sz="3200" spc="-1" strike="noStrike">
              <a:solidFill>
                <a:srgbClr val="ffffff"/>
              </a:solidFill>
              <a:latin typeface="Calibri"/>
            </a:endParaRP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54"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55"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56"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57"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58"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59"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60"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61" name="PlaceHolder 4"/>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62"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63"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64"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65" name="PlaceHolder 4"/>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3"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4" name="PlaceHolder 3"/>
          <p:cNvSpPr>
            <a:spLocks noGrp="1"/>
          </p:cNvSpPr>
          <p:nvPr>
            <p:ph/>
          </p:nvPr>
        </p:nvSpPr>
        <p:spPr>
          <a:xfrm>
            <a:off x="21884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5"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67" name="PlaceHolder 2"/>
          <p:cNvSpPr>
            <a:spLocks noGrp="1"/>
          </p:cNvSpPr>
          <p:nvPr>
            <p:ph/>
          </p:nvPr>
        </p:nvSpPr>
        <p:spPr>
          <a:xfrm>
            <a:off x="431640" y="34534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68" name="PlaceHolder 3"/>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9"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70"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71"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72" name="PlaceHolder 4"/>
          <p:cNvSpPr>
            <a:spLocks noGrp="1"/>
          </p:cNvSpPr>
          <p:nvPr>
            <p:ph/>
          </p:nvPr>
        </p:nvSpPr>
        <p:spPr>
          <a:xfrm>
            <a:off x="4316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73" name="PlaceHolder 5"/>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74"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75" name="PlaceHolder 2"/>
          <p:cNvSpPr>
            <a:spLocks noGrp="1"/>
          </p:cNvSpPr>
          <p:nvPr>
            <p:ph/>
          </p:nvPr>
        </p:nvSpPr>
        <p:spPr>
          <a:xfrm>
            <a:off x="4316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76" name="PlaceHolder 3"/>
          <p:cNvSpPr>
            <a:spLocks noGrp="1"/>
          </p:cNvSpPr>
          <p:nvPr>
            <p:ph/>
          </p:nvPr>
        </p:nvSpPr>
        <p:spPr>
          <a:xfrm>
            <a:off x="159084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77" name="PlaceHolder 4"/>
          <p:cNvSpPr>
            <a:spLocks noGrp="1"/>
          </p:cNvSpPr>
          <p:nvPr>
            <p:ph/>
          </p:nvPr>
        </p:nvSpPr>
        <p:spPr>
          <a:xfrm>
            <a:off x="2750400" y="34534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78" name="PlaceHolder 5"/>
          <p:cNvSpPr>
            <a:spLocks noGrp="1"/>
          </p:cNvSpPr>
          <p:nvPr>
            <p:ph/>
          </p:nvPr>
        </p:nvSpPr>
        <p:spPr>
          <a:xfrm>
            <a:off x="4316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79" name="PlaceHolder 6"/>
          <p:cNvSpPr>
            <a:spLocks noGrp="1"/>
          </p:cNvSpPr>
          <p:nvPr>
            <p:ph/>
          </p:nvPr>
        </p:nvSpPr>
        <p:spPr>
          <a:xfrm>
            <a:off x="159084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
        <p:nvSpPr>
          <p:cNvPr id="280" name="PlaceHolder 7"/>
          <p:cNvSpPr>
            <a:spLocks noGrp="1"/>
          </p:cNvSpPr>
          <p:nvPr>
            <p:ph/>
          </p:nvPr>
        </p:nvSpPr>
        <p:spPr>
          <a:xfrm>
            <a:off x="2750400" y="3646080"/>
            <a:ext cx="1103760" cy="175680"/>
          </a:xfrm>
          <a:prstGeom prst="rect">
            <a:avLst/>
          </a:prstGeom>
          <a:noFill/>
          <a:ln w="0">
            <a:noFill/>
          </a:ln>
        </p:spPr>
        <p:txBody>
          <a:bodyPr lIns="0" rIns="0" tIns="0" bIns="0" anchor="t">
            <a:normAutofit fontScale="31064" lnSpcReduction="2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27" name="PlaceHolder 2"/>
          <p:cNvSpPr>
            <a:spLocks noGrp="1"/>
          </p:cNvSpPr>
          <p:nvPr>
            <p:ph/>
          </p:nvPr>
        </p:nvSpPr>
        <p:spPr>
          <a:xfrm>
            <a:off x="431640" y="3453480"/>
            <a:ext cx="1672920" cy="36900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
        <p:nvSpPr>
          <p:cNvPr id="28"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29" name="PlaceHolder 4"/>
          <p:cNvSpPr>
            <a:spLocks noGrp="1"/>
          </p:cNvSpPr>
          <p:nvPr>
            <p:ph/>
          </p:nvPr>
        </p:nvSpPr>
        <p:spPr>
          <a:xfrm>
            <a:off x="2188440" y="36460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0" y="-660960"/>
            <a:ext cx="12191760" cy="637920"/>
          </a:xfrm>
          <a:prstGeom prst="rect">
            <a:avLst/>
          </a:prstGeom>
          <a:noFill/>
          <a:ln w="0">
            <a:noFill/>
          </a:ln>
        </p:spPr>
        <p:txBody>
          <a:bodyPr lIns="0" rIns="0" tIns="0" bIns="0" anchor="ctr">
            <a:noAutofit/>
          </a:bodyPr>
          <a:p>
            <a:endParaRPr b="0" lang="en-US" sz="1800" spc="-1" strike="noStrike">
              <a:solidFill>
                <a:srgbClr val="ffffff"/>
              </a:solidFill>
              <a:latin typeface="Amazon Ember Display"/>
            </a:endParaRPr>
          </a:p>
        </p:txBody>
      </p:sp>
      <p:sp>
        <p:nvSpPr>
          <p:cNvPr id="31" name="PlaceHolder 2"/>
          <p:cNvSpPr>
            <a:spLocks noGrp="1"/>
          </p:cNvSpPr>
          <p:nvPr>
            <p:ph/>
          </p:nvPr>
        </p:nvSpPr>
        <p:spPr>
          <a:xfrm>
            <a:off x="4316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32" name="PlaceHolder 3"/>
          <p:cNvSpPr>
            <a:spLocks noGrp="1"/>
          </p:cNvSpPr>
          <p:nvPr>
            <p:ph/>
          </p:nvPr>
        </p:nvSpPr>
        <p:spPr>
          <a:xfrm>
            <a:off x="2188440" y="3453480"/>
            <a:ext cx="1672920" cy="175680"/>
          </a:xfrm>
          <a:prstGeom prst="rect">
            <a:avLst/>
          </a:prstGeom>
          <a:noFill/>
          <a:ln w="0">
            <a:noFill/>
          </a:ln>
        </p:spPr>
        <p:txBody>
          <a:bodyPr lIns="0" rIns="0" tIns="0" bIns="0" anchor="t">
            <a:normAutofit fontScale="40348"/>
          </a:bodyPr>
          <a:p>
            <a:pPr>
              <a:lnSpc>
                <a:spcPct val="90000"/>
              </a:lnSpc>
              <a:spcBef>
                <a:spcPts val="1417"/>
              </a:spcBef>
              <a:buNone/>
            </a:pPr>
            <a:endParaRPr b="0" lang="en-US" sz="2800" spc="-1" strike="noStrike">
              <a:solidFill>
                <a:srgbClr val="ffffff"/>
              </a:solidFill>
              <a:latin typeface="Amazon Ember Display"/>
            </a:endParaRPr>
          </a:p>
        </p:txBody>
      </p:sp>
      <p:sp>
        <p:nvSpPr>
          <p:cNvPr id="33" name="PlaceHolder 4"/>
          <p:cNvSpPr>
            <a:spLocks noGrp="1"/>
          </p:cNvSpPr>
          <p:nvPr>
            <p:ph/>
          </p:nvPr>
        </p:nvSpPr>
        <p:spPr>
          <a:xfrm>
            <a:off x="431640" y="3646080"/>
            <a:ext cx="3428640" cy="175680"/>
          </a:xfrm>
          <a:prstGeom prst="rect">
            <a:avLst/>
          </a:prstGeom>
          <a:noFill/>
          <a:ln w="0">
            <a:noFill/>
          </a:ln>
        </p:spPr>
        <p:txBody>
          <a:bodyPr lIns="0" rIns="0" tIns="0" bIns="0" anchor="t">
            <a:normAutofit fontScale="56058" lnSpcReduction="10000"/>
          </a:bodyPr>
          <a:p>
            <a:pPr>
              <a:lnSpc>
                <a:spcPct val="90000"/>
              </a:lnSpc>
              <a:spcBef>
                <a:spcPts val="1417"/>
              </a:spcBef>
              <a:buNone/>
            </a:pPr>
            <a:endParaRPr b="0" lang="en-US" sz="2800" spc="-1" strike="noStrike">
              <a:solidFill>
                <a:srgbClr val="ffffff"/>
              </a:solidFill>
              <a:latin typeface="Amazon Ember Display"/>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3.jpeg"/><Relationship Id="rId6" Type="http://schemas.openxmlformats.org/officeDocument/2006/relationships/image" Target="../media/image2.png"/><Relationship Id="rId7" Type="http://schemas.openxmlformats.org/officeDocument/2006/relationships/image" Target="../media/image3.jpeg"/><Relationship Id="rId8" Type="http://schemas.openxmlformats.org/officeDocument/2006/relationships/image" Target="../media/image2.png"/><Relationship Id="rId9" Type="http://schemas.openxmlformats.org/officeDocument/2006/relationships/slideLayout" Target="../slideLayouts/slideLayout1.xml"/><Relationship Id="rId10" Type="http://schemas.openxmlformats.org/officeDocument/2006/relationships/slideLayout" Target="../slideLayouts/slideLayout2.xml"/><Relationship Id="rId11" Type="http://schemas.openxmlformats.org/officeDocument/2006/relationships/slideLayout" Target="../slideLayouts/slideLayout3.xml"/><Relationship Id="rId12" Type="http://schemas.openxmlformats.org/officeDocument/2006/relationships/slideLayout" Target="../slideLayouts/slideLayout4.xml"/><Relationship Id="rId13" Type="http://schemas.openxmlformats.org/officeDocument/2006/relationships/slideLayout" Target="../slideLayouts/slideLayout5.xml"/><Relationship Id="rId14" Type="http://schemas.openxmlformats.org/officeDocument/2006/relationships/slideLayout" Target="../slideLayouts/slideLayout6.xml"/><Relationship Id="rId15" Type="http://schemas.openxmlformats.org/officeDocument/2006/relationships/slideLayout" Target="../slideLayouts/slideLayout7.xml"/><Relationship Id="rId16" Type="http://schemas.openxmlformats.org/officeDocument/2006/relationships/slideLayout" Target="../slideLayouts/slideLayout8.xml"/><Relationship Id="rId17" Type="http://schemas.openxmlformats.org/officeDocument/2006/relationships/slideLayout" Target="../slideLayouts/slideLayout9.xml"/><Relationship Id="rId18" Type="http://schemas.openxmlformats.org/officeDocument/2006/relationships/slideLayout" Target="../slideLayouts/slideLayout10.xml"/><Relationship Id="rId19" Type="http://schemas.openxmlformats.org/officeDocument/2006/relationships/slideLayout" Target="../slideLayouts/slideLayout11.xml"/><Relationship Id="rId20"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slideLayout" Target="../slideLayouts/slideLayout13.xml"/><Relationship Id="rId6" Type="http://schemas.openxmlformats.org/officeDocument/2006/relationships/slideLayout" Target="../slideLayouts/slideLayout14.xml"/><Relationship Id="rId7" Type="http://schemas.openxmlformats.org/officeDocument/2006/relationships/slideLayout" Target="../slideLayouts/slideLayout15.xml"/><Relationship Id="rId8" Type="http://schemas.openxmlformats.org/officeDocument/2006/relationships/slideLayout" Target="../slideLayouts/slideLayout16.xml"/><Relationship Id="rId9" Type="http://schemas.openxmlformats.org/officeDocument/2006/relationships/slideLayout" Target="../slideLayouts/slideLayout17.xml"/><Relationship Id="rId10" Type="http://schemas.openxmlformats.org/officeDocument/2006/relationships/slideLayout" Target="../slideLayouts/slideLayout18.xml"/><Relationship Id="rId11" Type="http://schemas.openxmlformats.org/officeDocument/2006/relationships/slideLayout" Target="../slideLayouts/slideLayout19.xml"/><Relationship Id="rId12" Type="http://schemas.openxmlformats.org/officeDocument/2006/relationships/slideLayout" Target="../slideLayouts/slideLayout20.xml"/><Relationship Id="rId13" Type="http://schemas.openxmlformats.org/officeDocument/2006/relationships/slideLayout" Target="../slideLayouts/slideLayout21.xml"/><Relationship Id="rId14" Type="http://schemas.openxmlformats.org/officeDocument/2006/relationships/slideLayout" Target="../slideLayouts/slideLayout22.xml"/><Relationship Id="rId15" Type="http://schemas.openxmlformats.org/officeDocument/2006/relationships/slideLayout" Target="../slideLayouts/slideLayout23.xml"/><Relationship Id="rId16"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slideLayout" Target="../slideLayouts/slideLayout25.xml"/><Relationship Id="rId6" Type="http://schemas.openxmlformats.org/officeDocument/2006/relationships/slideLayout" Target="../slideLayouts/slideLayout26.xml"/><Relationship Id="rId7" Type="http://schemas.openxmlformats.org/officeDocument/2006/relationships/slideLayout" Target="../slideLayouts/slideLayout27.xml"/><Relationship Id="rId8" Type="http://schemas.openxmlformats.org/officeDocument/2006/relationships/slideLayout" Target="../slideLayouts/slideLayout28.xml"/><Relationship Id="rId9" Type="http://schemas.openxmlformats.org/officeDocument/2006/relationships/slideLayout" Target="../slideLayouts/slideLayout29.xml"/><Relationship Id="rId10" Type="http://schemas.openxmlformats.org/officeDocument/2006/relationships/slideLayout" Target="../slideLayouts/slideLayout30.xml"/><Relationship Id="rId11" Type="http://schemas.openxmlformats.org/officeDocument/2006/relationships/slideLayout" Target="../slideLayouts/slideLayout31.xml"/><Relationship Id="rId12" Type="http://schemas.openxmlformats.org/officeDocument/2006/relationships/slideLayout" Target="../slideLayouts/slideLayout32.xml"/><Relationship Id="rId13" Type="http://schemas.openxmlformats.org/officeDocument/2006/relationships/slideLayout" Target="../slideLayouts/slideLayout33.xml"/><Relationship Id="rId14" Type="http://schemas.openxmlformats.org/officeDocument/2006/relationships/slideLayout" Target="../slideLayouts/slideLayout34.xml"/><Relationship Id="rId15" Type="http://schemas.openxmlformats.org/officeDocument/2006/relationships/slideLayout" Target="../slideLayouts/slideLayout35.xml"/><Relationship Id="rId16"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slideLayout" Target="../slideLayouts/slideLayout37.xml"/><Relationship Id="rId6" Type="http://schemas.openxmlformats.org/officeDocument/2006/relationships/slideLayout" Target="../slideLayouts/slideLayout38.xml"/><Relationship Id="rId7" Type="http://schemas.openxmlformats.org/officeDocument/2006/relationships/slideLayout" Target="../slideLayouts/slideLayout39.xml"/><Relationship Id="rId8" Type="http://schemas.openxmlformats.org/officeDocument/2006/relationships/slideLayout" Target="../slideLayouts/slideLayout40.xml"/><Relationship Id="rId9" Type="http://schemas.openxmlformats.org/officeDocument/2006/relationships/slideLayout" Target="../slideLayouts/slideLayout41.xml"/><Relationship Id="rId10" Type="http://schemas.openxmlformats.org/officeDocument/2006/relationships/slideLayout" Target="../slideLayouts/slideLayout42.xml"/><Relationship Id="rId11" Type="http://schemas.openxmlformats.org/officeDocument/2006/relationships/slideLayout" Target="../slideLayouts/slideLayout43.xml"/><Relationship Id="rId12" Type="http://schemas.openxmlformats.org/officeDocument/2006/relationships/slideLayout" Target="../slideLayouts/slideLayout44.xml"/><Relationship Id="rId13" Type="http://schemas.openxmlformats.org/officeDocument/2006/relationships/slideLayout" Target="../slideLayouts/slideLayout45.xml"/><Relationship Id="rId14" Type="http://schemas.openxmlformats.org/officeDocument/2006/relationships/slideLayout" Target="../slideLayouts/slideLayout46.xml"/><Relationship Id="rId15" Type="http://schemas.openxmlformats.org/officeDocument/2006/relationships/slideLayout" Target="../slideLayouts/slideLayout47.xml"/><Relationship Id="rId16"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slideLayout" Target="../slideLayouts/slideLayout49.xml"/><Relationship Id="rId6" Type="http://schemas.openxmlformats.org/officeDocument/2006/relationships/slideLayout" Target="../slideLayouts/slideLayout50.xml"/><Relationship Id="rId7" Type="http://schemas.openxmlformats.org/officeDocument/2006/relationships/slideLayout" Target="../slideLayouts/slideLayout51.xml"/><Relationship Id="rId8" Type="http://schemas.openxmlformats.org/officeDocument/2006/relationships/slideLayout" Target="../slideLayouts/slideLayout52.xml"/><Relationship Id="rId9" Type="http://schemas.openxmlformats.org/officeDocument/2006/relationships/slideLayout" Target="../slideLayouts/slideLayout53.xml"/><Relationship Id="rId10" Type="http://schemas.openxmlformats.org/officeDocument/2006/relationships/slideLayout" Target="../slideLayouts/slideLayout54.xml"/><Relationship Id="rId11" Type="http://schemas.openxmlformats.org/officeDocument/2006/relationships/slideLayout" Target="../slideLayouts/slideLayout55.xml"/><Relationship Id="rId12" Type="http://schemas.openxmlformats.org/officeDocument/2006/relationships/slideLayout" Target="../slideLayouts/slideLayout56.xml"/><Relationship Id="rId13" Type="http://schemas.openxmlformats.org/officeDocument/2006/relationships/slideLayout" Target="../slideLayouts/slideLayout57.xml"/><Relationship Id="rId14" Type="http://schemas.openxmlformats.org/officeDocument/2006/relationships/slideLayout" Target="../slideLayouts/slideLayout58.xml"/><Relationship Id="rId15" Type="http://schemas.openxmlformats.org/officeDocument/2006/relationships/slideLayout" Target="../slideLayouts/slideLayout59.xml"/><Relationship Id="rId16"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jpe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4.jpeg"/><Relationship Id="rId6" Type="http://schemas.openxmlformats.org/officeDocument/2006/relationships/image" Target="../media/image2.png"/><Relationship Id="rId7" Type="http://schemas.openxmlformats.org/officeDocument/2006/relationships/image" Target="../media/image5.png"/><Relationship Id="rId8" Type="http://schemas.openxmlformats.org/officeDocument/2006/relationships/image" Target="../media/image4.jpeg"/><Relationship Id="rId9" Type="http://schemas.openxmlformats.org/officeDocument/2006/relationships/image" Target="../media/image2.png"/><Relationship Id="rId10" Type="http://schemas.openxmlformats.org/officeDocument/2006/relationships/slideLayout" Target="../slideLayouts/slideLayout61.xml"/><Relationship Id="rId11" Type="http://schemas.openxmlformats.org/officeDocument/2006/relationships/slideLayout" Target="../slideLayouts/slideLayout62.xml"/><Relationship Id="rId12" Type="http://schemas.openxmlformats.org/officeDocument/2006/relationships/slideLayout" Target="../slideLayouts/slideLayout63.xml"/><Relationship Id="rId13" Type="http://schemas.openxmlformats.org/officeDocument/2006/relationships/slideLayout" Target="../slideLayouts/slideLayout64.xml"/><Relationship Id="rId14" Type="http://schemas.openxmlformats.org/officeDocument/2006/relationships/slideLayout" Target="../slideLayouts/slideLayout65.xml"/><Relationship Id="rId15" Type="http://schemas.openxmlformats.org/officeDocument/2006/relationships/slideLayout" Target="../slideLayouts/slideLayout66.xml"/><Relationship Id="rId16" Type="http://schemas.openxmlformats.org/officeDocument/2006/relationships/slideLayout" Target="../slideLayouts/slideLayout67.xml"/><Relationship Id="rId17" Type="http://schemas.openxmlformats.org/officeDocument/2006/relationships/slideLayout" Target="../slideLayouts/slideLayout68.xml"/><Relationship Id="rId18" Type="http://schemas.openxmlformats.org/officeDocument/2006/relationships/slideLayout" Target="../slideLayouts/slideLayout69.xml"/><Relationship Id="rId19" Type="http://schemas.openxmlformats.org/officeDocument/2006/relationships/slideLayout" Target="../slideLayouts/slideLayout70.xml"/><Relationship Id="rId20" Type="http://schemas.openxmlformats.org/officeDocument/2006/relationships/slideLayout" Target="../slideLayouts/slideLayout71.xml"/><Relationship Id="rId21" Type="http://schemas.openxmlformats.org/officeDocument/2006/relationships/slideLayout" Target="../slideLayouts/slideLayout7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0" name="Picture 7" descr=""/>
          <p:cNvPicPr/>
          <p:nvPr/>
        </p:nvPicPr>
        <p:blipFill>
          <a:blip r:embed="rId3"/>
          <a:stretch/>
        </p:blipFill>
        <p:spPr>
          <a:xfrm>
            <a:off x="292680" y="6428520"/>
            <a:ext cx="388440" cy="219240"/>
          </a:xfrm>
          <a:prstGeom prst="rect">
            <a:avLst/>
          </a:prstGeom>
          <a:ln w="0">
            <a:noFill/>
          </a:ln>
        </p:spPr>
      </p:pic>
      <p:sp>
        <p:nvSpPr>
          <p:cNvPr id="1"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tabLst>
                <a:tab algn="l" pos="0"/>
              </a:tabLst>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pic>
        <p:nvPicPr>
          <p:cNvPr id="2" name="Picture 9" descr=""/>
          <p:cNvPicPr/>
          <p:nvPr/>
        </p:nvPicPr>
        <p:blipFill>
          <a:blip r:embed="rId4"/>
          <a:stretch/>
        </p:blipFill>
        <p:spPr>
          <a:xfrm>
            <a:off x="292680" y="6428520"/>
            <a:ext cx="388440" cy="219240"/>
          </a:xfrm>
          <a:prstGeom prst="rect">
            <a:avLst/>
          </a:prstGeom>
          <a:ln w="0">
            <a:noFill/>
          </a:ln>
        </p:spPr>
      </p:pic>
      <p:pic>
        <p:nvPicPr>
          <p:cNvPr id="3" name="Picture 5" descr=""/>
          <p:cNvPicPr/>
          <p:nvPr/>
        </p:nvPicPr>
        <p:blipFill>
          <a:blip r:embed="rId5"/>
          <a:stretch/>
        </p:blipFill>
        <p:spPr>
          <a:xfrm>
            <a:off x="0" y="0"/>
            <a:ext cx="12191760" cy="6857640"/>
          </a:xfrm>
          <a:prstGeom prst="rect">
            <a:avLst/>
          </a:prstGeom>
          <a:ln w="0">
            <a:noFill/>
          </a:ln>
        </p:spPr>
      </p:pic>
      <p:sp>
        <p:nvSpPr>
          <p:cNvPr id="4" name="PlaceHolder 1"/>
          <p:cNvSpPr>
            <a:spLocks noGrp="1"/>
          </p:cNvSpPr>
          <p:nvPr>
            <p:ph type="title"/>
          </p:nvPr>
        </p:nvSpPr>
        <p:spPr>
          <a:xfrm>
            <a:off x="322920" y="2400480"/>
            <a:ext cx="8273880" cy="1865160"/>
          </a:xfrm>
          <a:prstGeom prst="rect">
            <a:avLst/>
          </a:prstGeom>
          <a:noFill/>
          <a:ln w="0">
            <a:noFill/>
          </a:ln>
        </p:spPr>
        <p:txBody>
          <a:bodyPr lIns="0" rIns="0" tIns="146160" bIns="146160" anchor="t">
            <a:noAutofit/>
          </a:bodyPr>
          <a:p>
            <a:pPr>
              <a:lnSpc>
                <a:spcPct val="90000"/>
              </a:lnSpc>
              <a:buNone/>
            </a:pPr>
            <a:r>
              <a:rPr b="1" lang="en-US" sz="4400" spc="-100" strike="noStrike">
                <a:solidFill>
                  <a:srgbClr val="ffffff"/>
                </a:solidFill>
                <a:latin typeface="Amazon Ember Display"/>
              </a:rPr>
              <a:t>Enter session title</a:t>
            </a:r>
            <a:endParaRPr b="0" lang="en-US" sz="4400" spc="-1" strike="noStrike">
              <a:solidFill>
                <a:srgbClr val="ffffff"/>
              </a:solidFill>
              <a:latin typeface="Amazon Ember Display"/>
            </a:endParaRPr>
          </a:p>
        </p:txBody>
      </p:sp>
      <p:pic>
        <p:nvPicPr>
          <p:cNvPr id="5" name="Picture 8" descr=""/>
          <p:cNvPicPr/>
          <p:nvPr/>
        </p:nvPicPr>
        <p:blipFill>
          <a:blip r:embed="rId6"/>
          <a:stretch/>
        </p:blipFill>
        <p:spPr>
          <a:xfrm>
            <a:off x="292680" y="6428520"/>
            <a:ext cx="388440" cy="219240"/>
          </a:xfrm>
          <a:prstGeom prst="rect">
            <a:avLst/>
          </a:prstGeom>
          <a:ln w="0">
            <a:noFill/>
          </a:ln>
        </p:spPr>
      </p:pic>
      <p:sp>
        <p:nvSpPr>
          <p:cNvPr id="6"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pPr>
            <a:r>
              <a:rPr b="0" lang="en-US" sz="700" spc="-1" strike="noStrike">
                <a:solidFill>
                  <a:srgbClr val="ffffff"/>
                </a:solidFill>
                <a:latin typeface="Amazon Ember Display"/>
                <a:ea typeface="Amazon Ember Display"/>
              </a:rPr>
              <a:t>© 2023, Amazon Web Services, Inc. or its affiliates. All rights reserved.</a:t>
            </a:r>
            <a:endParaRPr b="0" lang="fr-FR" sz="700" spc="-1" strike="noStrike">
              <a:solidFill>
                <a:srgbClr val="ffffff"/>
              </a:solidFill>
              <a:latin typeface="Calibri"/>
            </a:endParaRPr>
          </a:p>
        </p:txBody>
      </p:sp>
      <p:sp>
        <p:nvSpPr>
          <p:cNvPr id="7" name="PlaceHolder 2"/>
          <p:cNvSpPr>
            <a:spLocks noGrp="1"/>
          </p:cNvSpPr>
          <p:nvPr>
            <p:ph type="body"/>
          </p:nvPr>
        </p:nvSpPr>
        <p:spPr>
          <a:xfrm>
            <a:off x="322920" y="4692960"/>
            <a:ext cx="3701880" cy="369000"/>
          </a:xfrm>
          <a:prstGeom prst="rect">
            <a:avLst/>
          </a:prstGeom>
          <a:noFill/>
          <a:ln w="0">
            <a:noFill/>
          </a:ln>
        </p:spPr>
        <p:txBody>
          <a:bodyPr lIns="0" rIns="0" anchor="t">
            <a:noAutofit/>
          </a:bodyPr>
          <a:p>
            <a:pPr>
              <a:lnSpc>
                <a:spcPct val="90000"/>
              </a:lnSpc>
              <a:spcAft>
                <a:spcPts val="1199"/>
              </a:spcAft>
              <a:buNone/>
              <a:tabLst>
                <a:tab algn="l" pos="0"/>
              </a:tabLst>
            </a:pPr>
            <a:r>
              <a:rPr b="1" lang="en-US" sz="2000" spc="-1" strike="noStrike">
                <a:solidFill>
                  <a:srgbClr val="ffffff"/>
                </a:solidFill>
                <a:latin typeface="Amazon Ember Display"/>
              </a:rPr>
              <a:t>Speaker name</a:t>
            </a:r>
            <a:endParaRPr b="0" lang="en-US" sz="2000" spc="-1" strike="noStrike">
              <a:solidFill>
                <a:srgbClr val="ffffff"/>
              </a:solidFill>
              <a:latin typeface="Amazon Ember Display"/>
            </a:endParaRPr>
          </a:p>
        </p:txBody>
      </p:sp>
      <p:sp>
        <p:nvSpPr>
          <p:cNvPr id="8" name="PlaceHolder 3"/>
          <p:cNvSpPr>
            <a:spLocks noGrp="1"/>
          </p:cNvSpPr>
          <p:nvPr>
            <p:ph type="body"/>
          </p:nvPr>
        </p:nvSpPr>
        <p:spPr>
          <a:xfrm>
            <a:off x="322920" y="1492920"/>
            <a:ext cx="3492000" cy="258120"/>
          </a:xfrm>
          <a:prstGeom prst="rect">
            <a:avLst/>
          </a:prstGeom>
          <a:noFill/>
          <a:ln w="0">
            <a:noFill/>
          </a:ln>
        </p:spPr>
        <p:txBody>
          <a:bodyPr lIns="0" rIns="0" anchor="t">
            <a:noAutofit/>
          </a:bodyPr>
          <a:p>
            <a:pPr>
              <a:lnSpc>
                <a:spcPct val="90000"/>
              </a:lnSpc>
              <a:spcAft>
                <a:spcPts val="1199"/>
              </a:spcAft>
              <a:buNone/>
              <a:tabLst>
                <a:tab algn="l" pos="0"/>
              </a:tabLst>
            </a:pPr>
            <a:r>
              <a:rPr b="1" lang="en-US" sz="1200" spc="299" strike="noStrike" cap="all">
                <a:solidFill>
                  <a:srgbClr val="94e8ff"/>
                </a:solidFill>
                <a:latin typeface="Amazon Ember Mono"/>
                <a:ea typeface="Amazon Ember Mono"/>
              </a:rPr>
              <a:t>Enter session ID</a:t>
            </a:r>
            <a:endParaRPr b="0" lang="en-US" sz="1200" spc="-1" strike="noStrike">
              <a:solidFill>
                <a:srgbClr val="ffffff"/>
              </a:solidFill>
              <a:latin typeface="Amazon Ember Display"/>
            </a:endParaRPr>
          </a:p>
        </p:txBody>
      </p:sp>
      <p:sp>
        <p:nvSpPr>
          <p:cNvPr id="9" name="PlaceHolder 4"/>
          <p:cNvSpPr>
            <a:spLocks noGrp="1"/>
          </p:cNvSpPr>
          <p:nvPr>
            <p:ph type="body"/>
          </p:nvPr>
        </p:nvSpPr>
        <p:spPr>
          <a:xfrm>
            <a:off x="322920" y="5067000"/>
            <a:ext cx="3701880" cy="756720"/>
          </a:xfrm>
          <a:prstGeom prst="rect">
            <a:avLst/>
          </a:prstGeom>
          <a:noFill/>
          <a:ln w="0">
            <a:noFill/>
          </a:ln>
        </p:spPr>
        <p:txBody>
          <a:bodyPr lIns="0" rIns="0" anchor="t">
            <a:noAutofit/>
          </a:bodyPr>
          <a:p>
            <a:pPr>
              <a:lnSpc>
                <a:spcPct val="90000"/>
              </a:lnSpc>
              <a:spcAft>
                <a:spcPts val="300"/>
              </a:spcAft>
              <a:buNone/>
              <a:tabLst>
                <a:tab algn="l" pos="0"/>
              </a:tabLst>
            </a:pPr>
            <a:r>
              <a:rPr b="0" lang="en-US" sz="1600" spc="-1" strike="noStrike">
                <a:solidFill>
                  <a:srgbClr val="ffffff"/>
                </a:solidFill>
                <a:latin typeface="Amazon Ember Display"/>
              </a:rPr>
              <a:t>(pronouns)</a:t>
            </a:r>
            <a:br>
              <a:rPr sz="1600"/>
            </a:br>
            <a:r>
              <a:rPr b="0" lang="en-US" sz="1600" spc="-1" strike="noStrike">
                <a:solidFill>
                  <a:srgbClr val="ffffff"/>
                </a:solidFill>
                <a:latin typeface="Amazon Ember Display"/>
              </a:rPr>
              <a:t>Job title</a:t>
            </a:r>
            <a:br>
              <a:rPr sz="1600"/>
            </a:br>
            <a:r>
              <a:rPr b="0" lang="en-US" sz="1600" spc="-1" strike="noStrike">
                <a:solidFill>
                  <a:srgbClr val="ffffff"/>
                </a:solidFill>
                <a:latin typeface="Amazon Ember Display"/>
              </a:rPr>
              <a:t>Company</a:t>
            </a:r>
            <a:endParaRPr b="0" lang="en-US" sz="1600" spc="-1" strike="noStrike">
              <a:solidFill>
                <a:srgbClr val="ffffff"/>
              </a:solidFill>
              <a:latin typeface="Amazon Ember Display"/>
            </a:endParaRPr>
          </a:p>
        </p:txBody>
      </p:sp>
      <p:pic>
        <p:nvPicPr>
          <p:cNvPr id="10" name="Picture 10" descr=""/>
          <p:cNvPicPr/>
          <p:nvPr/>
        </p:nvPicPr>
        <p:blipFill>
          <a:blip r:embed="rId7"/>
          <a:stretch/>
        </p:blipFill>
        <p:spPr>
          <a:xfrm>
            <a:off x="0" y="0"/>
            <a:ext cx="12191760" cy="6857640"/>
          </a:xfrm>
          <a:prstGeom prst="rect">
            <a:avLst/>
          </a:prstGeom>
          <a:ln w="0">
            <a:noFill/>
          </a:ln>
        </p:spPr>
      </p:pic>
      <p:pic>
        <p:nvPicPr>
          <p:cNvPr id="11" name="Picture 12" descr=""/>
          <p:cNvPicPr/>
          <p:nvPr/>
        </p:nvPicPr>
        <p:blipFill>
          <a:blip r:embed="rId8"/>
          <a:stretch/>
        </p:blipFill>
        <p:spPr>
          <a:xfrm>
            <a:off x="292680" y="6428520"/>
            <a:ext cx="388440" cy="219240"/>
          </a:xfrm>
          <a:prstGeom prst="rect">
            <a:avLst/>
          </a:prstGeom>
          <a:ln w="0">
            <a:noFill/>
          </a:ln>
        </p:spPr>
      </p:pic>
      <p:sp>
        <p:nvSpPr>
          <p:cNvPr id="12"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649" r:id="rId9"/>
    <p:sldLayoutId id="2147483650" r:id="rId10"/>
    <p:sldLayoutId id="2147483651" r:id="rId11"/>
    <p:sldLayoutId id="2147483652" r:id="rId12"/>
    <p:sldLayoutId id="2147483653" r:id="rId13"/>
    <p:sldLayoutId id="2147483654" r:id="rId14"/>
    <p:sldLayoutId id="2147483655" r:id="rId15"/>
    <p:sldLayoutId id="2147483656" r:id="rId16"/>
    <p:sldLayoutId id="2147483657" r:id="rId17"/>
    <p:sldLayoutId id="2147483658" r:id="rId18"/>
    <p:sldLayoutId id="2147483659" r:id="rId19"/>
    <p:sldLayoutId id="2147483660" r:id="rId20"/>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49" name="Picture 7" descr=""/>
          <p:cNvPicPr/>
          <p:nvPr/>
        </p:nvPicPr>
        <p:blipFill>
          <a:blip r:embed="rId3"/>
          <a:stretch/>
        </p:blipFill>
        <p:spPr>
          <a:xfrm>
            <a:off x="292680" y="6428520"/>
            <a:ext cx="388440" cy="219240"/>
          </a:xfrm>
          <a:prstGeom prst="rect">
            <a:avLst/>
          </a:prstGeom>
          <a:ln w="0">
            <a:noFill/>
          </a:ln>
        </p:spPr>
      </p:pic>
      <p:sp>
        <p:nvSpPr>
          <p:cNvPr id="50"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tabLst>
                <a:tab algn="l" pos="0"/>
              </a:tabLst>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pic>
        <p:nvPicPr>
          <p:cNvPr id="51" name="Picture 9" descr=""/>
          <p:cNvPicPr/>
          <p:nvPr/>
        </p:nvPicPr>
        <p:blipFill>
          <a:blip r:embed="rId4"/>
          <a:stretch/>
        </p:blipFill>
        <p:spPr>
          <a:xfrm>
            <a:off x="292680" y="6428520"/>
            <a:ext cx="388440" cy="219240"/>
          </a:xfrm>
          <a:prstGeom prst="rect">
            <a:avLst/>
          </a:prstGeom>
          <a:ln w="0">
            <a:noFill/>
          </a:ln>
        </p:spPr>
      </p:pic>
      <p:sp>
        <p:nvSpPr>
          <p:cNvPr id="52" name="PlaceHolder 1"/>
          <p:cNvSpPr>
            <a:spLocks noGrp="1"/>
          </p:cNvSpPr>
          <p:nvPr>
            <p:ph type="body"/>
          </p:nvPr>
        </p:nvSpPr>
        <p:spPr>
          <a:xfrm>
            <a:off x="304920" y="1486080"/>
            <a:ext cx="11581920" cy="4069080"/>
          </a:xfrm>
          <a:prstGeom prst="rect">
            <a:avLst/>
          </a:prstGeom>
          <a:noFill/>
          <a:ln w="0">
            <a:noFill/>
          </a:ln>
        </p:spPr>
        <p:txBody>
          <a:bodyPr lIns="0" rIns="0" anchor="t">
            <a:noAutofit/>
          </a:bodyPr>
          <a:p>
            <a:pPr marL="228600" indent="-228600">
              <a:lnSpc>
                <a:spcPct val="90000"/>
              </a:lnSpc>
              <a:spcAft>
                <a:spcPts val="2999"/>
              </a:spcAft>
              <a:buNone/>
              <a:tabLst>
                <a:tab algn="l" pos="0"/>
              </a:tabLst>
            </a:pPr>
            <a:r>
              <a:rPr b="0" lang="en-US" sz="2800" spc="-1" strike="noStrike">
                <a:solidFill>
                  <a:srgbClr val="ffffff"/>
                </a:solidFill>
                <a:latin typeface="Amazon Ember Display"/>
              </a:rPr>
              <a:t>Enter agenda items</a:t>
            </a:r>
            <a:endParaRPr b="0" lang="en-US" sz="2800" spc="-1" strike="noStrike">
              <a:solidFill>
                <a:srgbClr val="ffffff"/>
              </a:solidFill>
              <a:latin typeface="Amazon Ember Display"/>
            </a:endParaRPr>
          </a:p>
          <a:p>
            <a:pPr marL="457200" indent="-457200">
              <a:lnSpc>
                <a:spcPct val="90000"/>
              </a:lnSpc>
              <a:spcAft>
                <a:spcPts val="2999"/>
              </a:spcAft>
              <a:buNone/>
              <a:tabLst>
                <a:tab algn="l" pos="0"/>
              </a:tabLst>
            </a:pPr>
            <a:r>
              <a:rPr b="0" lang="en-US" sz="2800" spc="-1" strike="noStrike">
                <a:solidFill>
                  <a:srgbClr val="ffffff"/>
                </a:solidFill>
                <a:latin typeface="Amazon Ember Display"/>
              </a:rPr>
              <a:t>Second level</a:t>
            </a:r>
            <a:endParaRPr b="0" lang="en-US" sz="2800" spc="-1" strike="noStrike">
              <a:solidFill>
                <a:srgbClr val="ffffff"/>
              </a:solidFill>
              <a:latin typeface="Amazon Ember Display"/>
            </a:endParaRPr>
          </a:p>
          <a:p>
            <a:pPr marL="457200" indent="-457200">
              <a:lnSpc>
                <a:spcPct val="90000"/>
              </a:lnSpc>
              <a:spcAft>
                <a:spcPts val="2999"/>
              </a:spcAft>
              <a:buNone/>
              <a:tabLst>
                <a:tab algn="l" pos="0"/>
              </a:tabLst>
            </a:pPr>
            <a:r>
              <a:rPr b="0" lang="en-US" sz="2800" spc="-1" strike="noStrike">
                <a:solidFill>
                  <a:srgbClr val="ffffff"/>
                </a:solidFill>
                <a:latin typeface="Amazon Ember Display"/>
              </a:rPr>
              <a:t>Third level</a:t>
            </a:r>
            <a:endParaRPr b="0" lang="en-US" sz="2800" spc="-1" strike="noStrike">
              <a:solidFill>
                <a:srgbClr val="ffffff"/>
              </a:solidFill>
              <a:latin typeface="Amazon Ember Display"/>
            </a:endParaRPr>
          </a:p>
          <a:p>
            <a:pPr marL="457200" indent="-457200">
              <a:lnSpc>
                <a:spcPct val="90000"/>
              </a:lnSpc>
              <a:spcAft>
                <a:spcPts val="2999"/>
              </a:spcAft>
              <a:buNone/>
              <a:tabLst>
                <a:tab algn="l" pos="0"/>
              </a:tabLst>
            </a:pPr>
            <a:r>
              <a:rPr b="0" lang="en-US" sz="2800" spc="-1" strike="noStrike">
                <a:solidFill>
                  <a:srgbClr val="ffffff"/>
                </a:solidFill>
                <a:latin typeface="Amazon Ember Display"/>
              </a:rPr>
              <a:t>Fourth level</a:t>
            </a:r>
            <a:endParaRPr b="0" lang="en-US" sz="2800" spc="-1" strike="noStrike">
              <a:solidFill>
                <a:srgbClr val="ffffff"/>
              </a:solidFill>
              <a:latin typeface="Amazon Ember Display"/>
            </a:endParaRPr>
          </a:p>
          <a:p>
            <a:pPr marL="457200" indent="-457200">
              <a:lnSpc>
                <a:spcPct val="90000"/>
              </a:lnSpc>
              <a:spcAft>
                <a:spcPts val="2999"/>
              </a:spcAft>
              <a:buNone/>
              <a:tabLst>
                <a:tab algn="l" pos="0"/>
              </a:tabLst>
            </a:pPr>
            <a:r>
              <a:rPr b="0" lang="en-US" sz="2800" spc="-1" strike="noStrike">
                <a:solidFill>
                  <a:srgbClr val="ffffff"/>
                </a:solidFill>
                <a:latin typeface="Amazon Ember Display"/>
              </a:rPr>
              <a:t>Fifth level</a:t>
            </a:r>
            <a:endParaRPr b="0" lang="en-US" sz="2800" spc="-1" strike="noStrike">
              <a:solidFill>
                <a:srgbClr val="ffffff"/>
              </a:solidFill>
              <a:latin typeface="Amazon Ember Display"/>
            </a:endParaRPr>
          </a:p>
        </p:txBody>
      </p:sp>
      <p:sp>
        <p:nvSpPr>
          <p:cNvPr id="53" name="Rectangle 5"/>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54" name="Rectangle 6"/>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55" name="PlaceHolder 2"/>
          <p:cNvSpPr>
            <a:spLocks noGrp="1"/>
          </p:cNvSpPr>
          <p:nvPr>
            <p:ph type="title"/>
          </p:nvPr>
        </p:nvSpPr>
        <p:spPr>
          <a:xfrm>
            <a:off x="304920" y="304920"/>
            <a:ext cx="11581920" cy="6379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Click to edit Master title style</a:t>
            </a:r>
            <a:endParaRPr b="0" lang="en-US" sz="4000" spc="-1" strike="noStrike">
              <a:solidFill>
                <a:srgbClr val="ffffff"/>
              </a:solidFill>
              <a:latin typeface="Amazon Ember Display"/>
            </a:endParaRPr>
          </a:p>
        </p:txBody>
      </p:sp>
    </p:spTree>
  </p:cSld>
  <p:clrMap bg1="lt1" bg2="lt2" tx1="dk1" tx2="dk2" accent1="accent1" accent2="accent2" accent3="accent3" accent4="accent4" accent5="accent5" accent6="accent6" hlink="hlink" folHlink="folHlink"/>
  <p:sldLayoutIdLst>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 id="2147483672" r:id="rId15"/>
    <p:sldLayoutId id="2147483673" r:id="rId16"/>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92" name="Picture 7" descr=""/>
          <p:cNvPicPr/>
          <p:nvPr/>
        </p:nvPicPr>
        <p:blipFill>
          <a:blip r:embed="rId3"/>
          <a:stretch/>
        </p:blipFill>
        <p:spPr>
          <a:xfrm>
            <a:off x="292680" y="6428520"/>
            <a:ext cx="388440" cy="219240"/>
          </a:xfrm>
          <a:prstGeom prst="rect">
            <a:avLst/>
          </a:prstGeom>
          <a:ln w="0">
            <a:noFill/>
          </a:ln>
        </p:spPr>
      </p:pic>
      <p:sp>
        <p:nvSpPr>
          <p:cNvPr id="93"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tabLst>
                <a:tab algn="l" pos="0"/>
              </a:tabLst>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pic>
        <p:nvPicPr>
          <p:cNvPr id="94" name="Picture 9" descr=""/>
          <p:cNvPicPr/>
          <p:nvPr/>
        </p:nvPicPr>
        <p:blipFill>
          <a:blip r:embed="rId4"/>
          <a:stretch/>
        </p:blipFill>
        <p:spPr>
          <a:xfrm>
            <a:off x="292680" y="6428520"/>
            <a:ext cx="388440" cy="219240"/>
          </a:xfrm>
          <a:prstGeom prst="rect">
            <a:avLst/>
          </a:prstGeom>
          <a:ln w="0">
            <a:noFill/>
          </a:ln>
        </p:spPr>
      </p:pic>
      <p:sp>
        <p:nvSpPr>
          <p:cNvPr id="95" name="PlaceHolder 1"/>
          <p:cNvSpPr>
            <a:spLocks noGrp="1"/>
          </p:cNvSpPr>
          <p:nvPr>
            <p:ph type="title"/>
          </p:nvPr>
        </p:nvSpPr>
        <p:spPr>
          <a:xfrm>
            <a:off x="304920" y="304920"/>
            <a:ext cx="11581920" cy="6379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Title and content layout</a:t>
            </a:r>
            <a:endParaRPr b="0" lang="en-US" sz="4000" spc="-1" strike="noStrike">
              <a:solidFill>
                <a:srgbClr val="ffffff"/>
              </a:solidFill>
              <a:latin typeface="Amazon Ember Display"/>
            </a:endParaRPr>
          </a:p>
        </p:txBody>
      </p:sp>
      <p:sp>
        <p:nvSpPr>
          <p:cNvPr id="96" name="PlaceHolder 2"/>
          <p:cNvSpPr>
            <a:spLocks noGrp="1"/>
          </p:cNvSpPr>
          <p:nvPr>
            <p:ph type="body"/>
          </p:nvPr>
        </p:nvSpPr>
        <p:spPr>
          <a:xfrm>
            <a:off x="304920" y="1486080"/>
            <a:ext cx="11581920" cy="2049480"/>
          </a:xfrm>
          <a:prstGeom prst="rect">
            <a:avLst/>
          </a:prstGeom>
          <a:noFill/>
          <a:ln w="0">
            <a:noFill/>
          </a:ln>
        </p:spPr>
        <p:txBody>
          <a:bodyPr lIns="0" rIns="0" anchor="t">
            <a:noAutofit/>
          </a:bodyPr>
          <a:p>
            <a:pPr>
              <a:lnSpc>
                <a:spcPct val="90000"/>
              </a:lnSpc>
              <a:spcAft>
                <a:spcPts val="1199"/>
              </a:spcAft>
              <a:buNone/>
              <a:tabLst>
                <a:tab algn="l" pos="0"/>
              </a:tabLst>
            </a:pPr>
            <a:r>
              <a:rPr b="0" lang="en-US" sz="2800" spc="-1" strike="noStrike">
                <a:solidFill>
                  <a:srgbClr val="ffffff"/>
                </a:solidFill>
                <a:latin typeface="Amazon Ember Display"/>
              </a:rPr>
              <a:t>Enter slide content</a:t>
            </a:r>
            <a:endParaRPr b="0" lang="en-US" sz="2800" spc="-1" strike="noStrike">
              <a:solidFill>
                <a:srgbClr val="ffffff"/>
              </a:solidFill>
              <a:latin typeface="Amazon Ember Display"/>
            </a:endParaRPr>
          </a:p>
          <a:p>
            <a:pPr marL="228600">
              <a:lnSpc>
                <a:spcPct val="90000"/>
              </a:lnSpc>
              <a:spcAft>
                <a:spcPts val="1199"/>
              </a:spcAft>
              <a:buNone/>
              <a:tabLst>
                <a:tab algn="l" pos="0"/>
              </a:tabLst>
            </a:pPr>
            <a:r>
              <a:rPr b="0" lang="en-US" sz="2400" spc="-1" strike="noStrike">
                <a:solidFill>
                  <a:srgbClr val="ffffff"/>
                </a:solidFill>
                <a:latin typeface="Amazon Ember Display"/>
              </a:rPr>
              <a:t>Second level</a:t>
            </a:r>
            <a:endParaRPr b="0" lang="en-US" sz="2400" spc="-1" strike="noStrike">
              <a:solidFill>
                <a:srgbClr val="ffffff"/>
              </a:solidFill>
              <a:latin typeface="Amazon Ember Display"/>
            </a:endParaRPr>
          </a:p>
          <a:p>
            <a:pPr marL="457200">
              <a:lnSpc>
                <a:spcPct val="90000"/>
              </a:lnSpc>
              <a:spcAft>
                <a:spcPts val="601"/>
              </a:spcAft>
              <a:buNone/>
              <a:tabLst>
                <a:tab algn="l" pos="0"/>
              </a:tabLst>
            </a:pPr>
            <a:r>
              <a:rPr b="0" lang="en-US" sz="2000" spc="-1" strike="noStrike">
                <a:solidFill>
                  <a:srgbClr val="ffffff"/>
                </a:solidFill>
                <a:latin typeface="Amazon Ember Display"/>
              </a:rPr>
              <a:t>Third level</a:t>
            </a:r>
            <a:endParaRPr b="0" lang="en-US" sz="2000" spc="-1" strike="noStrike">
              <a:solidFill>
                <a:srgbClr val="ffffff"/>
              </a:solidFill>
              <a:latin typeface="Amazon Ember Display"/>
            </a:endParaRPr>
          </a:p>
          <a:p>
            <a:pPr marL="685800">
              <a:lnSpc>
                <a:spcPct val="90000"/>
              </a:lnSpc>
              <a:spcAft>
                <a:spcPts val="601"/>
              </a:spcAft>
              <a:buNone/>
              <a:tabLst>
                <a:tab algn="l" pos="0"/>
              </a:tabLst>
            </a:pPr>
            <a:r>
              <a:rPr b="0" lang="en-US" sz="1800" spc="-1" strike="noStrike">
                <a:solidFill>
                  <a:srgbClr val="ffffff"/>
                </a:solidFill>
                <a:latin typeface="Amazon Ember Display"/>
              </a:rPr>
              <a:t>Fourth level</a:t>
            </a:r>
            <a:endParaRPr b="0" lang="en-US" sz="1800" spc="-1" strike="noStrike">
              <a:solidFill>
                <a:srgbClr val="ffffff"/>
              </a:solidFill>
              <a:latin typeface="Amazon Ember Display"/>
            </a:endParaRPr>
          </a:p>
          <a:p>
            <a:pPr marL="685800">
              <a:lnSpc>
                <a:spcPct val="90000"/>
              </a:lnSpc>
              <a:buNone/>
              <a:tabLst>
                <a:tab algn="l" pos="0"/>
              </a:tabLst>
            </a:pPr>
            <a:r>
              <a:rPr b="0" lang="en-US" sz="1800" spc="-1" strike="noStrike">
                <a:solidFill>
                  <a:srgbClr val="ffffff"/>
                </a:solidFill>
                <a:latin typeface="Amazon Ember Display"/>
              </a:rPr>
              <a:t>Fifth level</a:t>
            </a:r>
            <a:endParaRPr b="0" lang="en-US" sz="1800" spc="-1" strike="noStrike">
              <a:solidFill>
                <a:srgbClr val="ffffff"/>
              </a:solidFill>
              <a:latin typeface="Amazon Ember Display"/>
            </a:endParaRPr>
          </a:p>
        </p:txBody>
      </p:sp>
      <p:sp>
        <p:nvSpPr>
          <p:cNvPr id="97" name="Rectangle 3"/>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98" name="Rectangle 4"/>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Tree>
  </p:cSld>
  <p:clrMap bg1="lt1" bg2="lt2" tx1="dk1" tx2="dk2" accent1="accent1" accent2="accent2" accent3="accent3" accent4="accent4" accent5="accent5" accent6="accent6" hlink="hlink" folHlink="folHlink"/>
  <p:sldLayoutIdLst>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 id="2147483684" r:id="rId14"/>
    <p:sldLayoutId id="2147483685" r:id="rId15"/>
    <p:sldLayoutId id="2147483686" r:id="rId16"/>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135" name="Picture 7" descr=""/>
          <p:cNvPicPr/>
          <p:nvPr/>
        </p:nvPicPr>
        <p:blipFill>
          <a:blip r:embed="rId3"/>
          <a:stretch/>
        </p:blipFill>
        <p:spPr>
          <a:xfrm>
            <a:off x="292680" y="6428520"/>
            <a:ext cx="388440" cy="219240"/>
          </a:xfrm>
          <a:prstGeom prst="rect">
            <a:avLst/>
          </a:prstGeom>
          <a:ln w="0">
            <a:noFill/>
          </a:ln>
        </p:spPr>
      </p:pic>
      <p:sp>
        <p:nvSpPr>
          <p:cNvPr id="136"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tabLst>
                <a:tab algn="l" pos="0"/>
              </a:tabLst>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pic>
        <p:nvPicPr>
          <p:cNvPr id="137" name="Picture 9" descr=""/>
          <p:cNvPicPr/>
          <p:nvPr/>
        </p:nvPicPr>
        <p:blipFill>
          <a:blip r:embed="rId4"/>
          <a:stretch/>
        </p:blipFill>
        <p:spPr>
          <a:xfrm>
            <a:off x="292680" y="6428520"/>
            <a:ext cx="388440" cy="219240"/>
          </a:xfrm>
          <a:prstGeom prst="rect">
            <a:avLst/>
          </a:prstGeom>
          <a:ln w="0">
            <a:noFill/>
          </a:ln>
        </p:spPr>
      </p:pic>
      <p:sp>
        <p:nvSpPr>
          <p:cNvPr id="138" name="PlaceHolder 1"/>
          <p:cNvSpPr>
            <a:spLocks noGrp="1"/>
          </p:cNvSpPr>
          <p:nvPr>
            <p:ph type="title"/>
          </p:nvPr>
        </p:nvSpPr>
        <p:spPr>
          <a:xfrm>
            <a:off x="304920" y="304920"/>
            <a:ext cx="11581920" cy="6379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Title only layout</a:t>
            </a:r>
            <a:endParaRPr b="0" lang="en-US" sz="4000" spc="-1" strike="noStrike">
              <a:solidFill>
                <a:srgbClr val="ffffff"/>
              </a:solidFill>
              <a:latin typeface="Amazon Ember Display"/>
            </a:endParaRPr>
          </a:p>
        </p:txBody>
      </p:sp>
      <p:sp>
        <p:nvSpPr>
          <p:cNvPr id="139" name="Rectangle 2"/>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140" name="Rectangle 3"/>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141" name="PlaceHolder 2"/>
          <p:cNvSpPr>
            <a:spLocks noGrp="1"/>
          </p:cNvSpPr>
          <p:nvPr>
            <p:ph type="body"/>
          </p:nvPr>
        </p:nvSpPr>
        <p:spPr>
          <a:xfrm>
            <a:off x="609480" y="1604520"/>
            <a:ext cx="10972440" cy="3977280"/>
          </a:xfrm>
          <a:prstGeom prst="rect">
            <a:avLst/>
          </a:prstGeom>
          <a:noFill/>
          <a:ln w="0">
            <a:noFill/>
          </a:ln>
        </p:spPr>
        <p:txBody>
          <a:bodyPr lIns="0" rIns="0" tIns="0" bIns="0" anchor="t">
            <a:normAutofit/>
          </a:bodyPr>
          <a:p>
            <a:pPr marL="432000" indent="-324000">
              <a:lnSpc>
                <a:spcPct val="90000"/>
              </a:lnSpc>
              <a:spcBef>
                <a:spcPts val="1417"/>
              </a:spcBef>
              <a:buClr>
                <a:srgbClr val="ffffff"/>
              </a:buClr>
              <a:buSzPct val="45000"/>
              <a:buFont typeface="Wingdings" charset="2"/>
              <a:buChar char=""/>
            </a:pPr>
            <a:r>
              <a:rPr b="0" lang="en-US" sz="2800" spc="-1" strike="noStrike">
                <a:solidFill>
                  <a:srgbClr val="ffffff"/>
                </a:solidFill>
                <a:latin typeface="Amazon Ember Display"/>
              </a:rPr>
              <a:t>Click to edit the outline text format</a:t>
            </a:r>
            <a:endParaRPr b="0" lang="en-US" sz="2800" spc="-1" strike="noStrike">
              <a:solidFill>
                <a:srgbClr val="ffffff"/>
              </a:solidFill>
              <a:latin typeface="Amazon Ember Display"/>
            </a:endParaRPr>
          </a:p>
          <a:p>
            <a:pPr lvl="1" marL="864000" indent="-324000">
              <a:lnSpc>
                <a:spcPct val="90000"/>
              </a:lnSpc>
              <a:spcBef>
                <a:spcPts val="1134"/>
              </a:spcBef>
              <a:buClr>
                <a:srgbClr val="ffffff"/>
              </a:buClr>
              <a:buSzPct val="75000"/>
              <a:buFont typeface="Symbol" charset="2"/>
              <a:buChar char=""/>
            </a:pPr>
            <a:r>
              <a:rPr b="0" lang="en-US" sz="2000" spc="-1" strike="noStrike">
                <a:solidFill>
                  <a:srgbClr val="ffffff"/>
                </a:solidFill>
                <a:latin typeface="Amazon Ember Display"/>
              </a:rPr>
              <a:t>Second Outline Level</a:t>
            </a:r>
            <a:endParaRPr b="0" lang="en-US" sz="2000" spc="-1" strike="noStrike">
              <a:solidFill>
                <a:srgbClr val="ffffff"/>
              </a:solidFill>
              <a:latin typeface="Amazon Ember Display"/>
            </a:endParaRPr>
          </a:p>
          <a:p>
            <a:pPr lvl="2" marL="1296000" indent="-288000">
              <a:lnSpc>
                <a:spcPct val="90000"/>
              </a:lnSpc>
              <a:spcBef>
                <a:spcPts val="850"/>
              </a:spcBef>
              <a:buClr>
                <a:srgbClr val="ffffff"/>
              </a:buClr>
              <a:buSzPct val="45000"/>
              <a:buFont typeface="Wingdings" charset="2"/>
              <a:buChar char=""/>
            </a:pPr>
            <a:r>
              <a:rPr b="0" lang="en-US" sz="1800" spc="-1" strike="noStrike">
                <a:solidFill>
                  <a:srgbClr val="ffffff"/>
                </a:solidFill>
                <a:latin typeface="Amazon Ember Display"/>
              </a:rPr>
              <a:t>Third Outline Level</a:t>
            </a:r>
            <a:endParaRPr b="0" lang="en-US" sz="1800" spc="-1" strike="noStrike">
              <a:solidFill>
                <a:srgbClr val="ffffff"/>
              </a:solidFill>
              <a:latin typeface="Amazon Ember Display"/>
            </a:endParaRPr>
          </a:p>
          <a:p>
            <a:pPr lvl="3" marL="1728000" indent="-216000">
              <a:lnSpc>
                <a:spcPct val="90000"/>
              </a:lnSpc>
              <a:spcBef>
                <a:spcPts val="567"/>
              </a:spcBef>
              <a:buClr>
                <a:srgbClr val="ffffff"/>
              </a:buClr>
              <a:buSzPct val="75000"/>
              <a:buFont typeface="Symbol" charset="2"/>
              <a:buChar char=""/>
            </a:pPr>
            <a:r>
              <a:rPr b="0" lang="en-US" sz="1800" spc="-1" strike="noStrike">
                <a:solidFill>
                  <a:srgbClr val="ffffff"/>
                </a:solidFill>
                <a:latin typeface="Amazon Ember Display"/>
              </a:rPr>
              <a:t>Fourth Outline Level</a:t>
            </a:r>
            <a:endParaRPr b="0" lang="en-US" sz="1800" spc="-1" strike="noStrike">
              <a:solidFill>
                <a:srgbClr val="ffffff"/>
              </a:solidFill>
              <a:latin typeface="Amazon Ember Display"/>
            </a:endParaRPr>
          </a:p>
          <a:p>
            <a:pPr lvl="4" marL="2160000" indent="-216000">
              <a:lnSpc>
                <a:spcPct val="90000"/>
              </a:lnSpc>
              <a:spcBef>
                <a:spcPts val="283"/>
              </a:spcBef>
              <a:buClr>
                <a:srgbClr val="ffffff"/>
              </a:buClr>
              <a:buSzPct val="45000"/>
              <a:buFont typeface="Wingdings" charset="2"/>
              <a:buChar char=""/>
            </a:pPr>
            <a:r>
              <a:rPr b="0" lang="en-US" sz="2000" spc="-1" strike="noStrike">
                <a:solidFill>
                  <a:srgbClr val="ffffff"/>
                </a:solidFill>
                <a:latin typeface="Amazon Ember Display"/>
              </a:rPr>
              <a:t>Fifth Outline Level</a:t>
            </a:r>
            <a:endParaRPr b="0" lang="en-US" sz="2000" spc="-1" strike="noStrike">
              <a:solidFill>
                <a:srgbClr val="ffffff"/>
              </a:solidFill>
              <a:latin typeface="Amazon Ember Display"/>
            </a:endParaRPr>
          </a:p>
          <a:p>
            <a:pPr lvl="5" marL="2592000" indent="-216000">
              <a:lnSpc>
                <a:spcPct val="90000"/>
              </a:lnSpc>
              <a:spcBef>
                <a:spcPts val="283"/>
              </a:spcBef>
              <a:buClr>
                <a:srgbClr val="ffffff"/>
              </a:buClr>
              <a:buSzPct val="45000"/>
              <a:buFont typeface="Wingdings" charset="2"/>
              <a:buChar char=""/>
            </a:pPr>
            <a:r>
              <a:rPr b="0" lang="en-US" sz="2000" spc="-1" strike="noStrike">
                <a:solidFill>
                  <a:srgbClr val="ffffff"/>
                </a:solidFill>
                <a:latin typeface="Amazon Ember Display"/>
              </a:rPr>
              <a:t>Sixth Outline Level</a:t>
            </a:r>
            <a:endParaRPr b="0" lang="en-US" sz="2000" spc="-1" strike="noStrike">
              <a:solidFill>
                <a:srgbClr val="ffffff"/>
              </a:solidFill>
              <a:latin typeface="Amazon Ember Display"/>
            </a:endParaRPr>
          </a:p>
          <a:p>
            <a:pPr lvl="6" marL="3024000" indent="-216000">
              <a:lnSpc>
                <a:spcPct val="90000"/>
              </a:lnSpc>
              <a:spcBef>
                <a:spcPts val="283"/>
              </a:spcBef>
              <a:buClr>
                <a:srgbClr val="ffffff"/>
              </a:buClr>
              <a:buSzPct val="45000"/>
              <a:buFont typeface="Wingdings" charset="2"/>
              <a:buChar char=""/>
            </a:pPr>
            <a:r>
              <a:rPr b="0" lang="en-US" sz="2000" spc="-1" strike="noStrike">
                <a:solidFill>
                  <a:srgbClr val="ffffff"/>
                </a:solidFill>
                <a:latin typeface="Amazon Ember Display"/>
              </a:rPr>
              <a:t>Seventh Outline Level</a:t>
            </a:r>
            <a:endParaRPr b="0" lang="en-US" sz="2000" spc="-1" strike="noStrike">
              <a:solidFill>
                <a:srgbClr val="ffffff"/>
              </a:solidFill>
              <a:latin typeface="Amazon Ember Display"/>
            </a:endParaRPr>
          </a:p>
        </p:txBody>
      </p:sp>
    </p:spTree>
  </p:cSld>
  <p:clrMap bg1="lt1" bg2="lt2" tx1="dk1" tx2="dk2" accent1="accent1" accent2="accent2" accent3="accent3" accent4="accent4" accent5="accent5" accent6="accent6" hlink="hlink" folHlink="folHlink"/>
  <p:sldLayoutIdLst>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178" name="Picture 7" descr=""/>
          <p:cNvPicPr/>
          <p:nvPr/>
        </p:nvPicPr>
        <p:blipFill>
          <a:blip r:embed="rId3"/>
          <a:stretch/>
        </p:blipFill>
        <p:spPr>
          <a:xfrm>
            <a:off x="292680" y="6428520"/>
            <a:ext cx="388440" cy="219240"/>
          </a:xfrm>
          <a:prstGeom prst="rect">
            <a:avLst/>
          </a:prstGeom>
          <a:ln w="0">
            <a:noFill/>
          </a:ln>
        </p:spPr>
      </p:pic>
      <p:sp>
        <p:nvSpPr>
          <p:cNvPr id="179"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tabLst>
                <a:tab algn="l" pos="0"/>
              </a:tabLst>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pic>
        <p:nvPicPr>
          <p:cNvPr id="180" name="Picture 9" descr=""/>
          <p:cNvPicPr/>
          <p:nvPr/>
        </p:nvPicPr>
        <p:blipFill>
          <a:blip r:embed="rId4"/>
          <a:stretch/>
        </p:blipFill>
        <p:spPr>
          <a:xfrm>
            <a:off x="292680" y="6428520"/>
            <a:ext cx="388440" cy="219240"/>
          </a:xfrm>
          <a:prstGeom prst="rect">
            <a:avLst/>
          </a:prstGeom>
          <a:ln w="0">
            <a:noFill/>
          </a:ln>
        </p:spPr>
      </p:pic>
      <p:sp>
        <p:nvSpPr>
          <p:cNvPr id="181" name="PlaceHolder 1"/>
          <p:cNvSpPr>
            <a:spLocks noGrp="1"/>
          </p:cNvSpPr>
          <p:nvPr>
            <p:ph type="title"/>
          </p:nvPr>
        </p:nvSpPr>
        <p:spPr>
          <a:xfrm>
            <a:off x="304920" y="304920"/>
            <a:ext cx="11581920" cy="6379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Two-column layout</a:t>
            </a:r>
            <a:endParaRPr b="0" lang="en-US" sz="4000" spc="-1" strike="noStrike">
              <a:solidFill>
                <a:srgbClr val="ffffff"/>
              </a:solidFill>
              <a:latin typeface="Amazon Ember Display"/>
            </a:endParaRPr>
          </a:p>
        </p:txBody>
      </p:sp>
      <p:sp>
        <p:nvSpPr>
          <p:cNvPr id="182" name="PlaceHolder 2"/>
          <p:cNvSpPr>
            <a:spLocks noGrp="1"/>
          </p:cNvSpPr>
          <p:nvPr>
            <p:ph type="body"/>
          </p:nvPr>
        </p:nvSpPr>
        <p:spPr>
          <a:xfrm>
            <a:off x="304920" y="1486080"/>
            <a:ext cx="5676480" cy="2049480"/>
          </a:xfrm>
          <a:prstGeom prst="rect">
            <a:avLst/>
          </a:prstGeom>
          <a:noFill/>
          <a:ln w="0">
            <a:noFill/>
          </a:ln>
        </p:spPr>
        <p:txBody>
          <a:bodyPr lIns="0" rIns="0" anchor="t">
            <a:noAutofit/>
          </a:bodyPr>
          <a:p>
            <a:pPr>
              <a:lnSpc>
                <a:spcPct val="90000"/>
              </a:lnSpc>
              <a:spcAft>
                <a:spcPts val="1199"/>
              </a:spcAft>
              <a:buNone/>
              <a:tabLst>
                <a:tab algn="l" pos="0"/>
              </a:tabLst>
            </a:pPr>
            <a:r>
              <a:rPr b="0" lang="en-US" sz="2800" spc="-1" strike="noStrike">
                <a:solidFill>
                  <a:srgbClr val="ffffff"/>
                </a:solidFill>
                <a:latin typeface="Amazon Ember Display"/>
              </a:rPr>
              <a:t>Enter slide content</a:t>
            </a:r>
            <a:endParaRPr b="0" lang="en-US" sz="2800" spc="-1" strike="noStrike">
              <a:solidFill>
                <a:srgbClr val="ffffff"/>
              </a:solidFill>
              <a:latin typeface="Amazon Ember Display"/>
            </a:endParaRPr>
          </a:p>
          <a:p>
            <a:pPr marL="228600">
              <a:lnSpc>
                <a:spcPct val="90000"/>
              </a:lnSpc>
              <a:spcAft>
                <a:spcPts val="1199"/>
              </a:spcAft>
              <a:buNone/>
              <a:tabLst>
                <a:tab algn="l" pos="0"/>
              </a:tabLst>
            </a:pPr>
            <a:r>
              <a:rPr b="0" lang="en-US" sz="2400" spc="-1" strike="noStrike">
                <a:solidFill>
                  <a:srgbClr val="ffffff"/>
                </a:solidFill>
                <a:latin typeface="Amazon Ember Display"/>
              </a:rPr>
              <a:t>Second level</a:t>
            </a:r>
            <a:endParaRPr b="0" lang="en-US" sz="2400" spc="-1" strike="noStrike">
              <a:solidFill>
                <a:srgbClr val="ffffff"/>
              </a:solidFill>
              <a:latin typeface="Amazon Ember Display"/>
            </a:endParaRPr>
          </a:p>
          <a:p>
            <a:pPr marL="457200">
              <a:lnSpc>
                <a:spcPct val="90000"/>
              </a:lnSpc>
              <a:spcAft>
                <a:spcPts val="601"/>
              </a:spcAft>
              <a:buNone/>
              <a:tabLst>
                <a:tab algn="l" pos="0"/>
              </a:tabLst>
            </a:pPr>
            <a:r>
              <a:rPr b="0" lang="en-US" sz="2000" spc="-1" strike="noStrike">
                <a:solidFill>
                  <a:srgbClr val="ffffff"/>
                </a:solidFill>
                <a:latin typeface="Amazon Ember Display"/>
              </a:rPr>
              <a:t>Third level</a:t>
            </a:r>
            <a:endParaRPr b="0" lang="en-US" sz="2000" spc="-1" strike="noStrike">
              <a:solidFill>
                <a:srgbClr val="ffffff"/>
              </a:solidFill>
              <a:latin typeface="Amazon Ember Display"/>
            </a:endParaRPr>
          </a:p>
          <a:p>
            <a:pPr marL="685800">
              <a:lnSpc>
                <a:spcPct val="90000"/>
              </a:lnSpc>
              <a:spcAft>
                <a:spcPts val="601"/>
              </a:spcAft>
              <a:buNone/>
              <a:tabLst>
                <a:tab algn="l" pos="0"/>
              </a:tabLst>
            </a:pPr>
            <a:r>
              <a:rPr b="0" lang="en-US" sz="1800" spc="-1" strike="noStrike">
                <a:solidFill>
                  <a:srgbClr val="ffffff"/>
                </a:solidFill>
                <a:latin typeface="Amazon Ember Display"/>
              </a:rPr>
              <a:t>Fourth level</a:t>
            </a:r>
            <a:endParaRPr b="0" lang="en-US" sz="1800" spc="-1" strike="noStrike">
              <a:solidFill>
                <a:srgbClr val="ffffff"/>
              </a:solidFill>
              <a:latin typeface="Amazon Ember Display"/>
            </a:endParaRPr>
          </a:p>
          <a:p>
            <a:pPr marL="685800">
              <a:lnSpc>
                <a:spcPct val="90000"/>
              </a:lnSpc>
              <a:buNone/>
              <a:tabLst>
                <a:tab algn="l" pos="0"/>
              </a:tabLst>
            </a:pPr>
            <a:r>
              <a:rPr b="0" lang="en-US" sz="1800" spc="-1" strike="noStrike">
                <a:solidFill>
                  <a:srgbClr val="ffffff"/>
                </a:solidFill>
                <a:latin typeface="Amazon Ember Display"/>
              </a:rPr>
              <a:t>Fifth level</a:t>
            </a:r>
            <a:endParaRPr b="0" lang="en-US" sz="1800" spc="-1" strike="noStrike">
              <a:solidFill>
                <a:srgbClr val="ffffff"/>
              </a:solidFill>
              <a:latin typeface="Amazon Ember Display"/>
            </a:endParaRPr>
          </a:p>
        </p:txBody>
      </p:sp>
      <p:sp>
        <p:nvSpPr>
          <p:cNvPr id="183" name="PlaceHolder 3"/>
          <p:cNvSpPr>
            <a:spLocks noGrp="1"/>
          </p:cNvSpPr>
          <p:nvPr>
            <p:ph type="body"/>
          </p:nvPr>
        </p:nvSpPr>
        <p:spPr>
          <a:xfrm>
            <a:off x="6210360" y="1486080"/>
            <a:ext cx="5676480" cy="2049480"/>
          </a:xfrm>
          <a:prstGeom prst="rect">
            <a:avLst/>
          </a:prstGeom>
          <a:noFill/>
          <a:ln w="0">
            <a:noFill/>
          </a:ln>
        </p:spPr>
        <p:txBody>
          <a:bodyPr lIns="0" rIns="0" anchor="t">
            <a:noAutofit/>
          </a:bodyPr>
          <a:p>
            <a:pPr>
              <a:lnSpc>
                <a:spcPct val="90000"/>
              </a:lnSpc>
              <a:spcAft>
                <a:spcPts val="1199"/>
              </a:spcAft>
              <a:buNone/>
              <a:tabLst>
                <a:tab algn="l" pos="0"/>
              </a:tabLst>
            </a:pPr>
            <a:r>
              <a:rPr b="0" lang="en-US" sz="2800" spc="-1" strike="noStrike">
                <a:solidFill>
                  <a:srgbClr val="ffffff"/>
                </a:solidFill>
                <a:latin typeface="Amazon Ember Display"/>
              </a:rPr>
              <a:t>Enter slide content</a:t>
            </a:r>
            <a:endParaRPr b="0" lang="en-US" sz="2800" spc="-1" strike="noStrike">
              <a:solidFill>
                <a:srgbClr val="ffffff"/>
              </a:solidFill>
              <a:latin typeface="Amazon Ember Display"/>
            </a:endParaRPr>
          </a:p>
          <a:p>
            <a:pPr marL="228600">
              <a:lnSpc>
                <a:spcPct val="90000"/>
              </a:lnSpc>
              <a:spcAft>
                <a:spcPts val="1199"/>
              </a:spcAft>
              <a:buNone/>
              <a:tabLst>
                <a:tab algn="l" pos="0"/>
              </a:tabLst>
            </a:pPr>
            <a:r>
              <a:rPr b="0" lang="en-US" sz="2400" spc="-1" strike="noStrike">
                <a:solidFill>
                  <a:srgbClr val="ffffff"/>
                </a:solidFill>
                <a:latin typeface="Amazon Ember Display"/>
              </a:rPr>
              <a:t>Second level</a:t>
            </a:r>
            <a:endParaRPr b="0" lang="en-US" sz="2400" spc="-1" strike="noStrike">
              <a:solidFill>
                <a:srgbClr val="ffffff"/>
              </a:solidFill>
              <a:latin typeface="Amazon Ember Display"/>
            </a:endParaRPr>
          </a:p>
          <a:p>
            <a:pPr marL="457200">
              <a:lnSpc>
                <a:spcPct val="90000"/>
              </a:lnSpc>
              <a:spcAft>
                <a:spcPts val="601"/>
              </a:spcAft>
              <a:buNone/>
              <a:tabLst>
                <a:tab algn="l" pos="0"/>
              </a:tabLst>
            </a:pPr>
            <a:r>
              <a:rPr b="0" lang="en-US" sz="2000" spc="-1" strike="noStrike">
                <a:solidFill>
                  <a:srgbClr val="ffffff"/>
                </a:solidFill>
                <a:latin typeface="Amazon Ember Display"/>
              </a:rPr>
              <a:t>Third level</a:t>
            </a:r>
            <a:endParaRPr b="0" lang="en-US" sz="2000" spc="-1" strike="noStrike">
              <a:solidFill>
                <a:srgbClr val="ffffff"/>
              </a:solidFill>
              <a:latin typeface="Amazon Ember Display"/>
            </a:endParaRPr>
          </a:p>
          <a:p>
            <a:pPr marL="685800">
              <a:lnSpc>
                <a:spcPct val="90000"/>
              </a:lnSpc>
              <a:spcAft>
                <a:spcPts val="601"/>
              </a:spcAft>
              <a:buNone/>
              <a:tabLst>
                <a:tab algn="l" pos="0"/>
              </a:tabLst>
            </a:pPr>
            <a:r>
              <a:rPr b="0" lang="en-US" sz="1800" spc="-1" strike="noStrike">
                <a:solidFill>
                  <a:srgbClr val="ffffff"/>
                </a:solidFill>
                <a:latin typeface="Amazon Ember Display"/>
              </a:rPr>
              <a:t>Fourth level</a:t>
            </a:r>
            <a:endParaRPr b="0" lang="en-US" sz="1800" spc="-1" strike="noStrike">
              <a:solidFill>
                <a:srgbClr val="ffffff"/>
              </a:solidFill>
              <a:latin typeface="Amazon Ember Display"/>
            </a:endParaRPr>
          </a:p>
          <a:p>
            <a:pPr marL="685800">
              <a:lnSpc>
                <a:spcPct val="90000"/>
              </a:lnSpc>
              <a:buNone/>
              <a:tabLst>
                <a:tab algn="l" pos="0"/>
              </a:tabLst>
            </a:pPr>
            <a:r>
              <a:rPr b="0" lang="en-US" sz="1800" spc="-1" strike="noStrike">
                <a:solidFill>
                  <a:srgbClr val="ffffff"/>
                </a:solidFill>
                <a:latin typeface="Amazon Ember Display"/>
              </a:rPr>
              <a:t>Fifth level</a:t>
            </a:r>
            <a:endParaRPr b="0" lang="en-US" sz="1800" spc="-1" strike="noStrike">
              <a:solidFill>
                <a:srgbClr val="ffffff"/>
              </a:solidFill>
              <a:latin typeface="Amazon Ember Display"/>
            </a:endParaRPr>
          </a:p>
        </p:txBody>
      </p:sp>
      <p:sp>
        <p:nvSpPr>
          <p:cNvPr id="184" name="Rectangle 4"/>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185" name="Rectangle 5"/>
          <p:cNvSpPr/>
          <p:nvPr/>
        </p:nvSpPr>
        <p:spPr>
          <a:xfrm>
            <a:off x="0" y="0"/>
            <a:ext cx="79920" cy="6857640"/>
          </a:xfrm>
          <a:prstGeom prst="rect">
            <a:avLst/>
          </a:prstGeom>
          <a:gradFill rotWithShape="0">
            <a:gsLst>
              <a:gs pos="0">
                <a:srgbClr val="7a14a1"/>
              </a:gs>
              <a:gs pos="100000">
                <a:srgbClr val="5600c2"/>
              </a:gs>
            </a:gsLst>
            <a:lin ang="5400000"/>
          </a:gra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Tree>
  </p:cSld>
  <p:clrMap bg1="lt1" bg2="lt2" tx1="dk1" tx2="dk2" accent1="accent1" accent2="accent2" accent3="accent3" accent4="accent4" accent5="accent5" accent6="accent6" hlink="hlink" folHlink="folHlink"/>
  <p:sldLayoutIdLst>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pic>
        <p:nvPicPr>
          <p:cNvPr id="222" name="Picture 7" descr=""/>
          <p:cNvPicPr/>
          <p:nvPr/>
        </p:nvPicPr>
        <p:blipFill>
          <a:blip r:embed="rId3"/>
          <a:stretch/>
        </p:blipFill>
        <p:spPr>
          <a:xfrm>
            <a:off x="292680" y="6428520"/>
            <a:ext cx="388440" cy="219240"/>
          </a:xfrm>
          <a:prstGeom prst="rect">
            <a:avLst/>
          </a:prstGeom>
          <a:ln w="0">
            <a:noFill/>
          </a:ln>
        </p:spPr>
      </p:pic>
      <p:sp>
        <p:nvSpPr>
          <p:cNvPr id="223"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tabLst>
                <a:tab algn="l" pos="0"/>
              </a:tabLst>
            </a:pPr>
            <a:r>
              <a:rPr b="0" lang="en-US" sz="700" spc="-1" strike="noStrike">
                <a:solidFill>
                  <a:srgbClr val="ffffff"/>
                </a:solidFill>
                <a:latin typeface="Amazon Ember Display"/>
                <a:ea typeface="Amazon Ember Display"/>
              </a:rPr>
              <a:t>© 2024, Amazon Web Services, Inc. or its affiliates. All rights reserved.</a:t>
            </a:r>
            <a:endParaRPr b="0" lang="fr-FR" sz="700" spc="-1" strike="noStrike">
              <a:solidFill>
                <a:srgbClr val="ffffff"/>
              </a:solidFill>
              <a:latin typeface="Calibri"/>
            </a:endParaRPr>
          </a:p>
        </p:txBody>
      </p:sp>
      <p:pic>
        <p:nvPicPr>
          <p:cNvPr id="224" name="Picture 9" descr=""/>
          <p:cNvPicPr/>
          <p:nvPr/>
        </p:nvPicPr>
        <p:blipFill>
          <a:blip r:embed="rId4"/>
          <a:stretch/>
        </p:blipFill>
        <p:spPr>
          <a:xfrm>
            <a:off x="292680" y="6428520"/>
            <a:ext cx="388440" cy="219240"/>
          </a:xfrm>
          <a:prstGeom prst="rect">
            <a:avLst/>
          </a:prstGeom>
          <a:ln w="0">
            <a:noFill/>
          </a:ln>
        </p:spPr>
      </p:pic>
      <p:pic>
        <p:nvPicPr>
          <p:cNvPr id="225" name="Picture 17" descr=""/>
          <p:cNvPicPr/>
          <p:nvPr/>
        </p:nvPicPr>
        <p:blipFill>
          <a:blip r:embed="rId5"/>
          <a:stretch/>
        </p:blipFill>
        <p:spPr>
          <a:xfrm>
            <a:off x="0" y="0"/>
            <a:ext cx="12191760" cy="6857640"/>
          </a:xfrm>
          <a:prstGeom prst="rect">
            <a:avLst/>
          </a:prstGeom>
          <a:ln w="0">
            <a:noFill/>
          </a:ln>
        </p:spPr>
      </p:pic>
      <p:sp>
        <p:nvSpPr>
          <p:cNvPr id="226" name="TextBox 5"/>
          <p:cNvSpPr/>
          <p:nvPr/>
        </p:nvSpPr>
        <p:spPr>
          <a:xfrm>
            <a:off x="133200" y="1738440"/>
            <a:ext cx="8413560" cy="1079280"/>
          </a:xfrm>
          <a:prstGeom prst="rect">
            <a:avLst/>
          </a:prstGeom>
          <a:noFill/>
          <a:ln w="0">
            <a:noFill/>
          </a:ln>
        </p:spPr>
        <p:style>
          <a:lnRef idx="0"/>
          <a:fillRef idx="0"/>
          <a:effectRef idx="0"/>
          <a:fontRef idx="minor"/>
        </p:style>
        <p:txBody>
          <a:bodyPr lIns="182880" rIns="146160" tIns="91440" bIns="91440" anchor="t">
            <a:noAutofit/>
          </a:bodyPr>
          <a:p>
            <a:pPr>
              <a:lnSpc>
                <a:spcPct val="90000"/>
              </a:lnSpc>
              <a:buNone/>
            </a:pPr>
            <a:r>
              <a:rPr b="1" lang="en-US" sz="6600" spc="-301" strike="noStrike">
                <a:solidFill>
                  <a:srgbClr val="ffffff"/>
                </a:solidFill>
                <a:latin typeface="Amazon Ember Display Heavy"/>
                <a:ea typeface="Amazon Ember Display Heavy"/>
              </a:rPr>
              <a:t>Thank you!</a:t>
            </a:r>
            <a:endParaRPr b="0" lang="fr-FR" sz="6600" spc="-1" strike="noStrike">
              <a:solidFill>
                <a:srgbClr val="ffffff"/>
              </a:solidFill>
              <a:latin typeface="Calibri"/>
            </a:endParaRPr>
          </a:p>
        </p:txBody>
      </p:sp>
      <p:pic>
        <p:nvPicPr>
          <p:cNvPr id="227" name="Picture 7" descr=""/>
          <p:cNvPicPr/>
          <p:nvPr/>
        </p:nvPicPr>
        <p:blipFill>
          <a:blip r:embed="rId6"/>
          <a:stretch/>
        </p:blipFill>
        <p:spPr>
          <a:xfrm>
            <a:off x="292680" y="6428520"/>
            <a:ext cx="388440" cy="219240"/>
          </a:xfrm>
          <a:prstGeom prst="rect">
            <a:avLst/>
          </a:prstGeom>
          <a:ln w="0">
            <a:noFill/>
          </a:ln>
        </p:spPr>
      </p:pic>
      <p:sp>
        <p:nvSpPr>
          <p:cNvPr id="228"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pPr>
            <a:r>
              <a:rPr b="0" lang="en-US" sz="700" spc="-1" strike="noStrike">
                <a:solidFill>
                  <a:srgbClr val="ffffff"/>
                </a:solidFill>
                <a:latin typeface="Amazon Ember Display"/>
                <a:ea typeface="Amazon Ember Display"/>
              </a:rPr>
              <a:t>© 2023, Amazon Web Services, Inc. or its affiliates. All rights reserved.</a:t>
            </a:r>
            <a:endParaRPr b="0" lang="fr-FR" sz="700" spc="-1" strike="noStrike">
              <a:solidFill>
                <a:srgbClr val="ffffff"/>
              </a:solidFill>
              <a:latin typeface="Calibri"/>
            </a:endParaRPr>
          </a:p>
        </p:txBody>
      </p:sp>
      <p:sp>
        <p:nvSpPr>
          <p:cNvPr id="229" name="PlaceHolder 1"/>
          <p:cNvSpPr>
            <a:spLocks noGrp="1"/>
          </p:cNvSpPr>
          <p:nvPr>
            <p:ph type="body"/>
          </p:nvPr>
        </p:nvSpPr>
        <p:spPr>
          <a:xfrm>
            <a:off x="431640" y="3453480"/>
            <a:ext cx="3428640" cy="369000"/>
          </a:xfrm>
          <a:prstGeom prst="rect">
            <a:avLst/>
          </a:prstGeom>
          <a:noFill/>
          <a:ln w="0">
            <a:noFill/>
          </a:ln>
        </p:spPr>
        <p:txBody>
          <a:bodyPr lIns="0" rIns="0" anchor="b">
            <a:noAutofit/>
          </a:bodyPr>
          <a:p>
            <a:pPr>
              <a:lnSpc>
                <a:spcPct val="90000"/>
              </a:lnSpc>
              <a:spcAft>
                <a:spcPts val="1199"/>
              </a:spcAft>
              <a:buNone/>
              <a:tabLst>
                <a:tab algn="l" pos="0"/>
              </a:tabLst>
            </a:pPr>
            <a:r>
              <a:rPr b="1" lang="en-US" sz="2000" spc="-1" strike="noStrike">
                <a:solidFill>
                  <a:srgbClr val="ffffff"/>
                </a:solidFill>
                <a:latin typeface="Amazon Ember Display"/>
              </a:rPr>
              <a:t>Speaker name</a:t>
            </a:r>
            <a:endParaRPr b="0" lang="en-US" sz="2000" spc="-1" strike="noStrike">
              <a:solidFill>
                <a:srgbClr val="ffffff"/>
              </a:solidFill>
              <a:latin typeface="Amazon Ember Display"/>
            </a:endParaRPr>
          </a:p>
        </p:txBody>
      </p:sp>
      <p:sp>
        <p:nvSpPr>
          <p:cNvPr id="230" name="PlaceHolder 2"/>
          <p:cNvSpPr>
            <a:spLocks noGrp="1"/>
          </p:cNvSpPr>
          <p:nvPr>
            <p:ph type="body"/>
          </p:nvPr>
        </p:nvSpPr>
        <p:spPr>
          <a:xfrm>
            <a:off x="431640" y="3835440"/>
            <a:ext cx="3428640" cy="1128240"/>
          </a:xfrm>
          <a:prstGeom prst="rect">
            <a:avLst/>
          </a:prstGeom>
          <a:noFill/>
          <a:ln w="0">
            <a:noFill/>
          </a:ln>
        </p:spPr>
        <p:txBody>
          <a:bodyPr lIns="0" rIns="0" anchor="t">
            <a:noAutofit/>
          </a:bodyPr>
          <a:p>
            <a:pPr>
              <a:lnSpc>
                <a:spcPct val="90000"/>
              </a:lnSpc>
              <a:spcAft>
                <a:spcPts val="601"/>
              </a:spcAft>
              <a:buNone/>
              <a:tabLst>
                <a:tab algn="l" pos="0"/>
              </a:tabLst>
            </a:pPr>
            <a:r>
              <a:rPr b="0" lang="en-US" sz="1800" spc="-1" strike="noStrike">
                <a:solidFill>
                  <a:srgbClr val="ffffff"/>
                </a:solidFill>
                <a:latin typeface="Amazon Ember Display"/>
              </a:rPr>
              <a:t>Speaker contact info (such as email or socials)</a:t>
            </a:r>
            <a:endParaRPr b="0" lang="en-US" sz="1800" spc="-1" strike="noStrike">
              <a:solidFill>
                <a:srgbClr val="ffffff"/>
              </a:solidFill>
              <a:latin typeface="Amazon Ember Display"/>
            </a:endParaRPr>
          </a:p>
        </p:txBody>
      </p:sp>
      <p:sp>
        <p:nvSpPr>
          <p:cNvPr id="231" name="PlaceHolder 3"/>
          <p:cNvSpPr>
            <a:spLocks noGrp="1"/>
          </p:cNvSpPr>
          <p:nvPr>
            <p:ph type="body"/>
          </p:nvPr>
        </p:nvSpPr>
        <p:spPr>
          <a:xfrm>
            <a:off x="4075920" y="3453480"/>
            <a:ext cx="3428640" cy="369000"/>
          </a:xfrm>
          <a:prstGeom prst="rect">
            <a:avLst/>
          </a:prstGeom>
          <a:noFill/>
          <a:ln w="0">
            <a:noFill/>
          </a:ln>
        </p:spPr>
        <p:txBody>
          <a:bodyPr lIns="0" rIns="0" anchor="b">
            <a:noAutofit/>
          </a:bodyPr>
          <a:p>
            <a:pPr>
              <a:lnSpc>
                <a:spcPct val="90000"/>
              </a:lnSpc>
              <a:spcAft>
                <a:spcPts val="1199"/>
              </a:spcAft>
              <a:buNone/>
              <a:tabLst>
                <a:tab algn="l" pos="0"/>
              </a:tabLst>
            </a:pPr>
            <a:r>
              <a:rPr b="1" lang="en-US" sz="2000" spc="-1" strike="noStrike">
                <a:solidFill>
                  <a:srgbClr val="ffffff"/>
                </a:solidFill>
                <a:latin typeface="Amazon Ember Display"/>
              </a:rPr>
              <a:t>Speaker name</a:t>
            </a:r>
            <a:endParaRPr b="0" lang="en-US" sz="2000" spc="-1" strike="noStrike">
              <a:solidFill>
                <a:srgbClr val="ffffff"/>
              </a:solidFill>
              <a:latin typeface="Amazon Ember Display"/>
            </a:endParaRPr>
          </a:p>
        </p:txBody>
      </p:sp>
      <p:sp>
        <p:nvSpPr>
          <p:cNvPr id="232" name="PlaceHolder 4"/>
          <p:cNvSpPr>
            <a:spLocks noGrp="1"/>
          </p:cNvSpPr>
          <p:nvPr>
            <p:ph type="body"/>
          </p:nvPr>
        </p:nvSpPr>
        <p:spPr>
          <a:xfrm>
            <a:off x="7720200" y="3453480"/>
            <a:ext cx="3428640" cy="369000"/>
          </a:xfrm>
          <a:prstGeom prst="rect">
            <a:avLst/>
          </a:prstGeom>
          <a:noFill/>
          <a:ln w="0">
            <a:noFill/>
          </a:ln>
        </p:spPr>
        <p:txBody>
          <a:bodyPr lIns="0" rIns="0" anchor="b">
            <a:noAutofit/>
          </a:bodyPr>
          <a:p>
            <a:pPr>
              <a:lnSpc>
                <a:spcPct val="90000"/>
              </a:lnSpc>
              <a:spcAft>
                <a:spcPts val="1199"/>
              </a:spcAft>
              <a:buNone/>
              <a:tabLst>
                <a:tab algn="l" pos="0"/>
              </a:tabLst>
            </a:pPr>
            <a:r>
              <a:rPr b="1" lang="en-US" sz="2000" spc="-1" strike="noStrike">
                <a:solidFill>
                  <a:srgbClr val="ffffff"/>
                </a:solidFill>
                <a:latin typeface="Amazon Ember Display"/>
              </a:rPr>
              <a:t>Speaker name</a:t>
            </a:r>
            <a:endParaRPr b="0" lang="en-US" sz="2000" spc="-1" strike="noStrike">
              <a:solidFill>
                <a:srgbClr val="ffffff"/>
              </a:solidFill>
              <a:latin typeface="Amazon Ember Display"/>
            </a:endParaRPr>
          </a:p>
        </p:txBody>
      </p:sp>
      <p:sp>
        <p:nvSpPr>
          <p:cNvPr id="233" name="PlaceHolder 5"/>
          <p:cNvSpPr>
            <a:spLocks noGrp="1"/>
          </p:cNvSpPr>
          <p:nvPr>
            <p:ph type="body"/>
          </p:nvPr>
        </p:nvSpPr>
        <p:spPr>
          <a:xfrm>
            <a:off x="4075920" y="3835440"/>
            <a:ext cx="3428640" cy="1128240"/>
          </a:xfrm>
          <a:prstGeom prst="rect">
            <a:avLst/>
          </a:prstGeom>
          <a:noFill/>
          <a:ln w="0">
            <a:noFill/>
          </a:ln>
        </p:spPr>
        <p:txBody>
          <a:bodyPr lIns="0" rIns="0" anchor="t">
            <a:noAutofit/>
          </a:bodyPr>
          <a:p>
            <a:pPr>
              <a:lnSpc>
                <a:spcPct val="90000"/>
              </a:lnSpc>
              <a:spcAft>
                <a:spcPts val="601"/>
              </a:spcAft>
              <a:buNone/>
              <a:tabLst>
                <a:tab algn="l" pos="0"/>
              </a:tabLst>
            </a:pPr>
            <a:r>
              <a:rPr b="0" lang="en-US" sz="1800" spc="-1" strike="noStrike">
                <a:solidFill>
                  <a:srgbClr val="ffffff"/>
                </a:solidFill>
                <a:latin typeface="Amazon Ember Display"/>
              </a:rPr>
              <a:t>Speaker contact info (such as email or socials)</a:t>
            </a:r>
            <a:endParaRPr b="0" lang="en-US" sz="1800" spc="-1" strike="noStrike">
              <a:solidFill>
                <a:srgbClr val="ffffff"/>
              </a:solidFill>
              <a:latin typeface="Amazon Ember Display"/>
            </a:endParaRPr>
          </a:p>
        </p:txBody>
      </p:sp>
      <p:sp>
        <p:nvSpPr>
          <p:cNvPr id="234" name="PlaceHolder 6"/>
          <p:cNvSpPr>
            <a:spLocks noGrp="1"/>
          </p:cNvSpPr>
          <p:nvPr>
            <p:ph type="body"/>
          </p:nvPr>
        </p:nvSpPr>
        <p:spPr>
          <a:xfrm>
            <a:off x="7720200" y="3835440"/>
            <a:ext cx="3428640" cy="1128240"/>
          </a:xfrm>
          <a:prstGeom prst="rect">
            <a:avLst/>
          </a:prstGeom>
          <a:noFill/>
          <a:ln w="0">
            <a:noFill/>
          </a:ln>
        </p:spPr>
        <p:txBody>
          <a:bodyPr lIns="0" rIns="0" anchor="t">
            <a:noAutofit/>
          </a:bodyPr>
          <a:p>
            <a:pPr>
              <a:lnSpc>
                <a:spcPct val="90000"/>
              </a:lnSpc>
              <a:spcAft>
                <a:spcPts val="601"/>
              </a:spcAft>
              <a:buNone/>
              <a:tabLst>
                <a:tab algn="l" pos="0"/>
              </a:tabLst>
            </a:pPr>
            <a:r>
              <a:rPr b="0" lang="en-US" sz="1800" spc="-1" strike="noStrike">
                <a:solidFill>
                  <a:srgbClr val="ffffff"/>
                </a:solidFill>
                <a:latin typeface="Amazon Ember Display"/>
              </a:rPr>
              <a:t>Speaker contact info (such as email or socials)</a:t>
            </a:r>
            <a:endParaRPr b="0" lang="en-US" sz="1800" spc="-1" strike="noStrike">
              <a:solidFill>
                <a:srgbClr val="ffffff"/>
              </a:solidFill>
              <a:latin typeface="Amazon Ember Display"/>
            </a:endParaRPr>
          </a:p>
        </p:txBody>
      </p:sp>
      <p:sp>
        <p:nvSpPr>
          <p:cNvPr id="235" name="PlaceHolder 7"/>
          <p:cNvSpPr>
            <a:spLocks noGrp="1"/>
          </p:cNvSpPr>
          <p:nvPr>
            <p:ph type="title"/>
          </p:nvPr>
        </p:nvSpPr>
        <p:spPr>
          <a:xfrm>
            <a:off x="0" y="-660960"/>
            <a:ext cx="12191760" cy="637920"/>
          </a:xfrm>
          <a:prstGeom prst="rect">
            <a:avLst/>
          </a:prstGeom>
          <a:noFill/>
          <a:ln w="0">
            <a:noFill/>
          </a:ln>
        </p:spPr>
        <p:txBody>
          <a:bodyPr lIns="0" rIns="0" anchor="t">
            <a:noAutofit/>
          </a:bodyPr>
          <a:p>
            <a:pPr>
              <a:lnSpc>
                <a:spcPct val="90000"/>
              </a:lnSpc>
              <a:buNone/>
            </a:pPr>
            <a:r>
              <a:rPr b="1" lang="en-US" sz="4000" spc="-100" strike="noStrike">
                <a:solidFill>
                  <a:srgbClr val="595959"/>
                </a:solidFill>
                <a:latin typeface="Amazon Ember Display"/>
              </a:rPr>
              <a:t>Thank you layout</a:t>
            </a:r>
            <a:endParaRPr b="0" lang="en-US" sz="4000" spc="-1" strike="noStrike">
              <a:solidFill>
                <a:srgbClr val="ffffff"/>
              </a:solidFill>
              <a:latin typeface="Amazon Ember Display"/>
            </a:endParaRPr>
          </a:p>
        </p:txBody>
      </p:sp>
      <p:grpSp>
        <p:nvGrpSpPr>
          <p:cNvPr id="236" name="Group 43"/>
          <p:cNvGrpSpPr/>
          <p:nvPr/>
        </p:nvGrpSpPr>
        <p:grpSpPr>
          <a:xfrm>
            <a:off x="7232760" y="1769400"/>
            <a:ext cx="4960800" cy="1164240"/>
            <a:chOff x="7232760" y="1769400"/>
            <a:chExt cx="4960800" cy="1164240"/>
          </a:xfrm>
        </p:grpSpPr>
        <p:sp>
          <p:nvSpPr>
            <p:cNvPr id="237" name="Oval 44"/>
            <p:cNvSpPr/>
            <p:nvPr/>
          </p:nvSpPr>
          <p:spPr>
            <a:xfrm>
              <a:off x="7232760" y="1872720"/>
              <a:ext cx="832320" cy="832320"/>
            </a:xfrm>
            <a:prstGeom prst="ellipse">
              <a:avLst/>
            </a:prstGeom>
            <a:solidFill>
              <a:srgbClr val="5600c2"/>
            </a:solidFill>
            <a:ln>
              <a:noFill/>
            </a:ln>
          </p:spPr>
          <p:style>
            <a:lnRef idx="1">
              <a:schemeClr val="accent2"/>
            </a:lnRef>
            <a:fillRef idx="3">
              <a:schemeClr val="accent2"/>
            </a:fillRef>
            <a:effectRef idx="2">
              <a:schemeClr val="accent2"/>
            </a:effectRef>
            <a:fontRef idx="minor"/>
          </p:style>
          <p:txBody>
            <a:bodyPr lIns="0" rIns="0" tIns="91440" bIns="0" anchor="ctr">
              <a:noAutofit/>
            </a:bodyPr>
            <a:p>
              <a:pPr algn="ctr">
                <a:lnSpc>
                  <a:spcPct val="90000"/>
                </a:lnSpc>
                <a:buNone/>
              </a:pPr>
              <a:endParaRPr b="1" lang="en-US" sz="5400" spc="-1" strike="noStrike">
                <a:solidFill>
                  <a:srgbClr val="ffffff"/>
                </a:solidFill>
                <a:latin typeface="Amazon Ember Display"/>
                <a:ea typeface="Amazon Ember Display"/>
              </a:endParaRPr>
            </a:p>
          </p:txBody>
        </p:sp>
        <p:sp>
          <p:nvSpPr>
            <p:cNvPr id="238" name="Rectangle 45"/>
            <p:cNvSpPr/>
            <p:nvPr/>
          </p:nvSpPr>
          <p:spPr>
            <a:xfrm>
              <a:off x="7637760" y="1872720"/>
              <a:ext cx="4555800" cy="832320"/>
            </a:xfrm>
            <a:prstGeom prst="rect">
              <a:avLst/>
            </a:prstGeom>
            <a:gradFill rotWithShape="0">
              <a:gsLst>
                <a:gs pos="0">
                  <a:srgbClr val="d42994"/>
                </a:gs>
                <a:gs pos="100000">
                  <a:srgbClr val="f66c02"/>
                </a:gs>
              </a:gsLst>
              <a:lin ang="1440000"/>
            </a:gradFill>
            <a:ln>
              <a:noFill/>
            </a:ln>
          </p:spPr>
          <p:style>
            <a:lnRef idx="1">
              <a:schemeClr val="accent1"/>
            </a:lnRef>
            <a:fillRef idx="3">
              <a:schemeClr val="accent1"/>
            </a:fillRef>
            <a:effectRef idx="2">
              <a:schemeClr val="accent1"/>
            </a:effectRef>
            <a:fontRef idx="minor"/>
          </p:style>
          <p:txBody>
            <a:bodyPr lIns="1828800" rIns="182880" tIns="45000" bIns="45000" anchor="ctr">
              <a:noAutofit/>
            </a:bodyPr>
            <a:p>
              <a:pPr>
                <a:lnSpc>
                  <a:spcPct val="80000"/>
                </a:lnSpc>
                <a:buNone/>
              </a:pPr>
              <a:endParaRPr b="0" lang="en-US" sz="1600" spc="-1" strike="noStrike">
                <a:solidFill>
                  <a:srgbClr val="000000"/>
                </a:solidFill>
                <a:latin typeface="Amazon Ember Display"/>
              </a:endParaRPr>
            </a:p>
          </p:txBody>
        </p:sp>
        <p:sp>
          <p:nvSpPr>
            <p:cNvPr id="239" name="TextBox 46"/>
            <p:cNvSpPr/>
            <p:nvPr/>
          </p:nvSpPr>
          <p:spPr>
            <a:xfrm>
              <a:off x="8594640" y="1900800"/>
              <a:ext cx="3393720" cy="1032840"/>
            </a:xfrm>
            <a:prstGeom prst="rect">
              <a:avLst/>
            </a:prstGeom>
            <a:noFill/>
            <a:ln w="0">
              <a:noFill/>
            </a:ln>
          </p:spPr>
          <p:style>
            <a:lnRef idx="0"/>
            <a:fillRef idx="0"/>
            <a:effectRef idx="0"/>
            <a:fontRef idx="minor"/>
          </p:style>
          <p:txBody>
            <a:bodyPr lIns="182880" rIns="182880" tIns="146160" bIns="146160" anchor="t">
              <a:spAutoFit/>
            </a:bodyPr>
            <a:p>
              <a:pPr>
                <a:lnSpc>
                  <a:spcPct val="90000"/>
                </a:lnSpc>
                <a:spcAft>
                  <a:spcPts val="1800"/>
                </a:spcAft>
                <a:buNone/>
              </a:pPr>
              <a:r>
                <a:rPr b="0" lang="en-US" sz="1800" spc="-1" strike="noStrike">
                  <a:solidFill>
                    <a:srgbClr val="ffffff"/>
                  </a:solidFill>
                  <a:latin typeface="Amazon Ember Display"/>
                  <a:ea typeface="Amazon Ember Display"/>
                </a:rPr>
                <a:t>Please complete the session survey in the mobile app</a:t>
              </a:r>
              <a:endParaRPr b="0" lang="fr-FR" sz="1800" spc="-1" strike="noStrike">
                <a:solidFill>
                  <a:srgbClr val="ffffff"/>
                </a:solidFill>
                <a:latin typeface="Calibri"/>
              </a:endParaRPr>
            </a:p>
          </p:txBody>
        </p:sp>
        <p:pic>
          <p:nvPicPr>
            <p:cNvPr id="240" name="Graphic 47" descr=""/>
            <p:cNvPicPr/>
            <p:nvPr/>
          </p:nvPicPr>
          <p:blipFill>
            <a:blip r:embed="rId7"/>
            <a:stretch/>
          </p:blipFill>
          <p:spPr>
            <a:xfrm>
              <a:off x="7511760" y="1769400"/>
              <a:ext cx="1038960" cy="1038960"/>
            </a:xfrm>
            <a:prstGeom prst="rect">
              <a:avLst/>
            </a:prstGeom>
            <a:ln w="0">
              <a:noFill/>
            </a:ln>
          </p:spPr>
        </p:pic>
      </p:grpSp>
      <p:pic>
        <p:nvPicPr>
          <p:cNvPr id="241" name="Picture 18" descr=""/>
          <p:cNvPicPr/>
          <p:nvPr/>
        </p:nvPicPr>
        <p:blipFill>
          <a:blip r:embed="rId8"/>
          <a:stretch/>
        </p:blipFill>
        <p:spPr>
          <a:xfrm>
            <a:off x="0" y="0"/>
            <a:ext cx="12191760" cy="6857640"/>
          </a:xfrm>
          <a:prstGeom prst="rect">
            <a:avLst/>
          </a:prstGeom>
          <a:ln w="0">
            <a:noFill/>
          </a:ln>
        </p:spPr>
      </p:pic>
      <p:sp>
        <p:nvSpPr>
          <p:cNvPr id="242" name="TextBox 19"/>
          <p:cNvSpPr/>
          <p:nvPr/>
        </p:nvSpPr>
        <p:spPr>
          <a:xfrm>
            <a:off x="133200" y="1738440"/>
            <a:ext cx="8413560" cy="1079280"/>
          </a:xfrm>
          <a:prstGeom prst="rect">
            <a:avLst/>
          </a:prstGeom>
          <a:noFill/>
          <a:ln w="0">
            <a:noFill/>
          </a:ln>
        </p:spPr>
        <p:style>
          <a:lnRef idx="0"/>
          <a:fillRef idx="0"/>
          <a:effectRef idx="0"/>
          <a:fontRef idx="minor"/>
        </p:style>
        <p:txBody>
          <a:bodyPr lIns="182880" rIns="146160" tIns="91440" bIns="91440" anchor="t">
            <a:noAutofit/>
          </a:bodyPr>
          <a:p>
            <a:pPr>
              <a:lnSpc>
                <a:spcPct val="90000"/>
              </a:lnSpc>
              <a:buNone/>
            </a:pPr>
            <a:r>
              <a:rPr b="1" lang="en-US" sz="6600" spc="-301" strike="noStrike">
                <a:solidFill>
                  <a:srgbClr val="ffffff"/>
                </a:solidFill>
                <a:latin typeface="Amazon Ember Display Heavy"/>
                <a:ea typeface="Amazon Ember Display Heavy"/>
              </a:rPr>
              <a:t>Thank you!</a:t>
            </a:r>
            <a:endParaRPr b="0" lang="fr-FR" sz="6600" spc="-1" strike="noStrike">
              <a:solidFill>
                <a:srgbClr val="ffffff"/>
              </a:solidFill>
              <a:latin typeface="Calibri"/>
            </a:endParaRPr>
          </a:p>
        </p:txBody>
      </p:sp>
      <p:pic>
        <p:nvPicPr>
          <p:cNvPr id="243" name="Picture 20" descr=""/>
          <p:cNvPicPr/>
          <p:nvPr/>
        </p:nvPicPr>
        <p:blipFill>
          <a:blip r:embed="rId9"/>
          <a:stretch/>
        </p:blipFill>
        <p:spPr>
          <a:xfrm>
            <a:off x="292680" y="6428520"/>
            <a:ext cx="388440" cy="219240"/>
          </a:xfrm>
          <a:prstGeom prst="rect">
            <a:avLst/>
          </a:prstGeom>
          <a:ln w="0">
            <a:noFill/>
          </a:ln>
        </p:spPr>
      </p:pic>
      <p:sp>
        <p:nvSpPr>
          <p:cNvPr id="244" name="TextBox 3"/>
          <p:cNvSpPr/>
          <p:nvPr/>
        </p:nvSpPr>
        <p:spPr>
          <a:xfrm>
            <a:off x="1101600" y="6476760"/>
            <a:ext cx="3962160" cy="106920"/>
          </a:xfrm>
          <a:prstGeom prst="rect">
            <a:avLst/>
          </a:prstGeom>
          <a:noFill/>
          <a:ln w="0">
            <a:noFill/>
          </a:ln>
        </p:spPr>
        <p:style>
          <a:lnRef idx="0"/>
          <a:fillRef idx="0"/>
          <a:effectRef idx="0"/>
          <a:fontRef idx="minor"/>
        </p:style>
        <p:txBody>
          <a:bodyPr lIns="0" rIns="0" tIns="0" bIns="0" anchor="t">
            <a:spAutoFit/>
          </a:bodyPr>
          <a:p>
            <a:pPr>
              <a:lnSpc>
                <a:spcPct val="100000"/>
              </a:lnSpc>
              <a:buNone/>
            </a:pPr>
            <a:r>
              <a:rPr b="0" lang="en-US" sz="700" spc="-1" strike="noStrike">
                <a:solidFill>
                  <a:srgbClr val="ffffff"/>
                </a:solidFill>
                <a:latin typeface="Amazon Ember Display"/>
                <a:ea typeface="Amazon Ember Display"/>
              </a:rPr>
              <a:t>© 2023, Amazon Web Services, Inc. or its affiliates. All rights reserved.</a:t>
            </a:r>
            <a:endParaRPr b="0" lang="fr-FR" sz="700" spc="-1" strike="noStrike">
              <a:solidFill>
                <a:srgbClr val="ffffff"/>
              </a:solidFill>
              <a:latin typeface="Calibri"/>
            </a:endParaRPr>
          </a:p>
        </p:txBody>
      </p:sp>
    </p:spTree>
  </p:cSld>
  <p:clrMap bg1="lt1" bg2="lt2" tx1="dk1" tx2="dk2" accent1="accent1" accent2="accent2" accent3="accent3" accent4="accent4" accent5="accent5" accent6="accent6" hlink="hlink" folHlink="folHlink"/>
  <p:sldLayoutIdLst>
    <p:sldLayoutId id="2147483714" r:id="rId10"/>
    <p:sldLayoutId id="2147483715" r:id="rId11"/>
    <p:sldLayoutId id="2147483716" r:id="rId12"/>
    <p:sldLayoutId id="2147483717" r:id="rId13"/>
    <p:sldLayoutId id="2147483718" r:id="rId14"/>
    <p:sldLayoutId id="2147483719" r:id="rId15"/>
    <p:sldLayoutId id="2147483720" r:id="rId16"/>
    <p:sldLayoutId id="2147483721" r:id="rId17"/>
    <p:sldLayoutId id="2147483722" r:id="rId18"/>
    <p:sldLayoutId id="2147483723" r:id="rId19"/>
    <p:sldLayoutId id="2147483724" r:id="rId20"/>
    <p:sldLayoutId id="2147483725" r:id="rId21"/>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8.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9.xml"/>
</Relationships>
</file>

<file path=ppt/slides/_rels/slide2.xml.rels><?xml version="1.0" encoding="UTF-8"?>
<Relationships xmlns="http://schemas.openxmlformats.org/package/2006/relationships"><Relationship Id="rId1" Type="http://schemas.openxmlformats.org/officeDocument/2006/relationships/hyperlink" Target="https://bdrouvot.github.io/" TargetMode="External"/><Relationship Id="rId2" Type="http://schemas.openxmlformats.org/officeDocument/2006/relationships/image" Target="../media/image6.png"/><Relationship Id="rId3" Type="http://schemas.openxmlformats.org/officeDocument/2006/relationships/slideLayout" Target="../slideLayouts/slideLayout13.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3.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5.xml"/>
</Relationships>
</file>

<file path=ppt/slides/_rels/slide26.xml.rels><?xml version="1.0" encoding="UTF-8"?>
<Relationships xmlns="http://schemas.openxmlformats.org/package/2006/relationships"><Relationship Id="rId1" Type="http://schemas.openxmlformats.org/officeDocument/2006/relationships/image" Target="../media/image14.png"/><Relationship Id="rId2" Type="http://schemas.openxmlformats.org/officeDocument/2006/relationships/slideLayout" Target="../slideLayouts/slideLayout13.xml"/><Relationship Id="rId3" Type="http://schemas.openxmlformats.org/officeDocument/2006/relationships/notesSlide" Target="../notesSlides/notesSlide2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61.xml"/><Relationship Id="rId2" Type="http://schemas.openxmlformats.org/officeDocument/2006/relationships/notesSlide" Target="../notesSlides/notesSlide2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7.png"/><Relationship Id="rId3" Type="http://schemas.openxmlformats.org/officeDocument/2006/relationships/image" Target="../media/image7.png"/><Relationship Id="rId4" Type="http://schemas.openxmlformats.org/officeDocument/2006/relationships/image" Target="../media/image7.png"/><Relationship Id="rId5" Type="http://schemas.openxmlformats.org/officeDocument/2006/relationships/image" Target="../media/image8.png"/><Relationship Id="rId6" Type="http://schemas.openxmlformats.org/officeDocument/2006/relationships/image" Target="../media/image8.png"/><Relationship Id="rId7" Type="http://schemas.openxmlformats.org/officeDocument/2006/relationships/image" Target="../media/image8.png"/><Relationship Id="rId8" Type="http://schemas.openxmlformats.org/officeDocument/2006/relationships/image" Target="../media/image8.png"/><Relationship Id="rId9" Type="http://schemas.openxmlformats.org/officeDocument/2006/relationships/image" Target="../media/image8.png"/><Relationship Id="rId10" Type="http://schemas.openxmlformats.org/officeDocument/2006/relationships/image" Target="../media/image8.png"/><Relationship Id="rId11" Type="http://schemas.openxmlformats.org/officeDocument/2006/relationships/image" Target="../media/image8.png"/><Relationship Id="rId12" Type="http://schemas.openxmlformats.org/officeDocument/2006/relationships/image" Target="../media/image9.png"/><Relationship Id="rId13" Type="http://schemas.openxmlformats.org/officeDocument/2006/relationships/image" Target="../media/image10.png"/><Relationship Id="rId14" Type="http://schemas.openxmlformats.org/officeDocument/2006/relationships/slideLayout" Target="../slideLayouts/slideLayout25.xml"/><Relationship Id="rId15"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7.png"/><Relationship Id="rId3" Type="http://schemas.openxmlformats.org/officeDocument/2006/relationships/image" Target="../media/image7.png"/><Relationship Id="rId4" Type="http://schemas.openxmlformats.org/officeDocument/2006/relationships/image" Target="../media/image7.png"/><Relationship Id="rId5" Type="http://schemas.openxmlformats.org/officeDocument/2006/relationships/image" Target="../media/image11.png"/><Relationship Id="rId6" Type="http://schemas.openxmlformats.org/officeDocument/2006/relationships/image" Target="../media/image11.png"/><Relationship Id="rId7" Type="http://schemas.openxmlformats.org/officeDocument/2006/relationships/image" Target="../media/image11.png"/><Relationship Id="rId8" Type="http://schemas.openxmlformats.org/officeDocument/2006/relationships/image" Target="../media/image11.png"/><Relationship Id="rId9" Type="http://schemas.openxmlformats.org/officeDocument/2006/relationships/image" Target="../media/image11.png"/><Relationship Id="rId10" Type="http://schemas.openxmlformats.org/officeDocument/2006/relationships/image" Target="../media/image12.png"/><Relationship Id="rId11" Type="http://schemas.openxmlformats.org/officeDocument/2006/relationships/image" Target="../media/image11.png"/><Relationship Id="rId12" Type="http://schemas.openxmlformats.org/officeDocument/2006/relationships/image" Target="../media/image12.png"/><Relationship Id="rId13" Type="http://schemas.openxmlformats.org/officeDocument/2006/relationships/image" Target="../media/image12.png"/><Relationship Id="rId14" Type="http://schemas.openxmlformats.org/officeDocument/2006/relationships/image" Target="../media/image12.png"/><Relationship Id="rId15" Type="http://schemas.openxmlformats.org/officeDocument/2006/relationships/image" Target="../media/image12.png"/><Relationship Id="rId16" Type="http://schemas.openxmlformats.org/officeDocument/2006/relationships/image" Target="../media/image12.png"/><Relationship Id="rId17" Type="http://schemas.openxmlformats.org/officeDocument/2006/relationships/image" Target="../media/image12.png"/><Relationship Id="rId18" Type="http://schemas.openxmlformats.org/officeDocument/2006/relationships/slideLayout" Target="../slideLayouts/slideLayout25.xml"/><Relationship Id="rId19"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image" Target="../media/image7.png"/><Relationship Id="rId3" Type="http://schemas.openxmlformats.org/officeDocument/2006/relationships/image" Target="../media/image7.png"/><Relationship Id="rId4" Type="http://schemas.openxmlformats.org/officeDocument/2006/relationships/image" Target="../media/image7.png"/><Relationship Id="rId5" Type="http://schemas.openxmlformats.org/officeDocument/2006/relationships/image" Target="../media/image11.png"/><Relationship Id="rId6" Type="http://schemas.openxmlformats.org/officeDocument/2006/relationships/image" Target="../media/image12.png"/><Relationship Id="rId7" Type="http://schemas.openxmlformats.org/officeDocument/2006/relationships/image" Target="../media/image12.png"/><Relationship Id="rId8" Type="http://schemas.openxmlformats.org/officeDocument/2006/relationships/slideLayout" Target="../slideLayouts/slideLayout25.xml"/><Relationship Id="rId9"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3.png"/><Relationship Id="rId2" Type="http://schemas.openxmlformats.org/officeDocument/2006/relationships/image" Target="../media/image13.png"/><Relationship Id="rId3" Type="http://schemas.openxmlformats.org/officeDocument/2006/relationships/image" Target="../media/image13.png"/><Relationship Id="rId4" Type="http://schemas.openxmlformats.org/officeDocument/2006/relationships/slideLayout" Target="../slideLayouts/slideLayout41.xml"/><Relationship Id="rId5"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2.xml"/><Relationship Id="rId2" Type="http://schemas.openxmlformats.org/officeDocument/2006/relationships/comments" Target="../comments/comment8.xml"/><Relationship Id="rId3"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7" name="PlaceHolder 1"/>
          <p:cNvSpPr>
            <a:spLocks noGrp="1"/>
          </p:cNvSpPr>
          <p:nvPr>
            <p:ph type="title"/>
          </p:nvPr>
        </p:nvSpPr>
        <p:spPr>
          <a:xfrm>
            <a:off x="322920" y="2400480"/>
            <a:ext cx="8273880" cy="1865160"/>
          </a:xfrm>
          <a:prstGeom prst="rect">
            <a:avLst/>
          </a:prstGeom>
          <a:noFill/>
          <a:ln w="0">
            <a:noFill/>
          </a:ln>
        </p:spPr>
        <p:txBody>
          <a:bodyPr lIns="0" rIns="0" tIns="146160" bIns="146160" anchor="t">
            <a:noAutofit/>
          </a:bodyPr>
          <a:p>
            <a:pPr>
              <a:lnSpc>
                <a:spcPct val="90000"/>
              </a:lnSpc>
              <a:buNone/>
            </a:pPr>
            <a:r>
              <a:rPr b="1" lang="en-US" sz="4400" spc="-100" strike="noStrike">
                <a:solidFill>
                  <a:srgbClr val="ffffff"/>
                </a:solidFill>
                <a:latin typeface="Amazon Ember Display"/>
              </a:rPr>
              <a:t>Postgres 16 : Logical decoding depuis une base de standby</a:t>
            </a:r>
            <a:endParaRPr b="0" lang="en-US" sz="4400" spc="-1" strike="noStrike">
              <a:solidFill>
                <a:srgbClr val="ffffff"/>
              </a:solidFill>
              <a:latin typeface="Amazon Ember Display"/>
            </a:endParaRPr>
          </a:p>
        </p:txBody>
      </p:sp>
      <p:sp>
        <p:nvSpPr>
          <p:cNvPr id="288" name="PlaceHolder 2"/>
          <p:cNvSpPr>
            <a:spLocks noGrp="1"/>
          </p:cNvSpPr>
          <p:nvPr>
            <p:ph/>
          </p:nvPr>
        </p:nvSpPr>
        <p:spPr>
          <a:xfrm>
            <a:off x="322920" y="4692960"/>
            <a:ext cx="3701880" cy="369000"/>
          </a:xfrm>
          <a:prstGeom prst="rect">
            <a:avLst/>
          </a:prstGeom>
          <a:noFill/>
          <a:ln w="0">
            <a:noFill/>
          </a:ln>
        </p:spPr>
        <p:txBody>
          <a:bodyPr lIns="0" rIns="0" anchor="t">
            <a:noAutofit/>
          </a:bodyPr>
          <a:p>
            <a:pPr>
              <a:lnSpc>
                <a:spcPct val="90000"/>
              </a:lnSpc>
              <a:spcAft>
                <a:spcPts val="1199"/>
              </a:spcAft>
              <a:buNone/>
              <a:tabLst>
                <a:tab algn="l" pos="0"/>
              </a:tabLst>
            </a:pPr>
            <a:r>
              <a:rPr b="1" lang="en-US" sz="2000" spc="-1" strike="noStrike">
                <a:solidFill>
                  <a:srgbClr val="ffffff"/>
                </a:solidFill>
                <a:latin typeface="Amazon Ember Display"/>
              </a:rPr>
              <a:t>Bertrand Drouvot</a:t>
            </a:r>
            <a:endParaRPr b="0" lang="en-US" sz="2000" spc="-1" strike="noStrike">
              <a:solidFill>
                <a:srgbClr val="ffffff"/>
              </a:solidFill>
              <a:latin typeface="Amazon Ember Display"/>
            </a:endParaRPr>
          </a:p>
        </p:txBody>
      </p:sp>
      <p:sp>
        <p:nvSpPr>
          <p:cNvPr id="289" name="PlaceHolder 3"/>
          <p:cNvSpPr>
            <a:spLocks noGrp="1"/>
          </p:cNvSpPr>
          <p:nvPr>
            <p:ph/>
          </p:nvPr>
        </p:nvSpPr>
        <p:spPr>
          <a:xfrm>
            <a:off x="322200" y="5067360"/>
            <a:ext cx="3703320" cy="573480"/>
          </a:xfrm>
          <a:prstGeom prst="rect">
            <a:avLst/>
          </a:prstGeom>
          <a:noFill/>
          <a:ln w="0">
            <a:noFill/>
          </a:ln>
        </p:spPr>
        <p:txBody>
          <a:bodyPr lIns="0" rIns="0" anchor="t">
            <a:noAutofit/>
          </a:bodyPr>
          <a:p>
            <a:pPr>
              <a:lnSpc>
                <a:spcPct val="90000"/>
              </a:lnSpc>
              <a:spcAft>
                <a:spcPts val="300"/>
              </a:spcAft>
              <a:buNone/>
              <a:tabLst>
                <a:tab algn="l" pos="0"/>
              </a:tabLst>
            </a:pPr>
            <a:r>
              <a:rPr b="0" lang="en-US" sz="1600" spc="-1" strike="noStrike">
                <a:solidFill>
                  <a:srgbClr val="ffffff"/>
                </a:solidFill>
                <a:latin typeface="Amazon Ember Display"/>
              </a:rPr>
              <a:t>Senior SDE at AWS</a:t>
            </a:r>
            <a:endParaRPr b="0" lang="en-US" sz="1600" spc="-1" strike="noStrike">
              <a:solidFill>
                <a:srgbClr val="ffffff"/>
              </a:solidFill>
              <a:latin typeface="Amazon Ember Display"/>
            </a:endParaRPr>
          </a:p>
          <a:p>
            <a:pPr>
              <a:lnSpc>
                <a:spcPct val="90000"/>
              </a:lnSpc>
              <a:spcAft>
                <a:spcPts val="300"/>
              </a:spcAft>
              <a:buNone/>
              <a:tabLst>
                <a:tab algn="l" pos="0"/>
              </a:tabLst>
            </a:pPr>
            <a:r>
              <a:rPr b="0" lang="en-US" sz="1600" spc="-1" strike="noStrike">
                <a:solidFill>
                  <a:srgbClr val="ffffff"/>
                </a:solidFill>
                <a:latin typeface="Amazon Ember Display"/>
              </a:rPr>
              <a:t>PGSession 16</a:t>
            </a:r>
            <a:endParaRPr b="0" lang="en-US" sz="1600" spc="-1" strike="noStrike">
              <a:solidFill>
                <a:srgbClr val="ffffff"/>
              </a:solidFill>
              <a:latin typeface="Amazon Ember Display"/>
            </a:endParaRPr>
          </a:p>
        </p:txBody>
      </p:sp>
      <p:sp>
        <p:nvSpPr>
          <p:cNvPr id="290" name="PlaceHolder 4"/>
          <p:cNvSpPr>
            <a:spLocks noGrp="1"/>
          </p:cNvSpPr>
          <p:nvPr>
            <p:ph/>
          </p:nvPr>
        </p:nvSpPr>
        <p:spPr>
          <a:xfrm>
            <a:off x="322920" y="1492920"/>
            <a:ext cx="3492000" cy="258120"/>
          </a:xfrm>
          <a:prstGeom prst="rect">
            <a:avLst/>
          </a:prstGeom>
          <a:noFill/>
          <a:ln w="0">
            <a:noFill/>
          </a:ln>
        </p:spPr>
        <p:txBody>
          <a:bodyPr lIns="0" rIns="0" anchor="t">
            <a:noAutofit/>
          </a:bodyPr>
          <a:p>
            <a:pPr>
              <a:lnSpc>
                <a:spcPct val="90000"/>
              </a:lnSpc>
              <a:spcBef>
                <a:spcPts val="1417"/>
              </a:spcBef>
              <a:buNone/>
            </a:pPr>
            <a:endParaRPr b="1" lang="en-US" sz="1200" spc="299" strike="noStrike" cap="all">
              <a:solidFill>
                <a:srgbClr val="94e8ff"/>
              </a:solidFill>
              <a:latin typeface="Amazon Ember Mono"/>
              <a:ea typeface="Amazon Ember Mono"/>
            </a:endParaRPr>
          </a:p>
        </p:txBody>
      </p:sp>
    </p:spTree>
  </p:cSld>
  <p:transition>
    <p:fade/>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2" name="PlaceHolder 1"/>
          <p:cNvSpPr>
            <a:spLocks noGrp="1"/>
          </p:cNvSpPr>
          <p:nvPr>
            <p:ph type="title"/>
          </p:nvPr>
        </p:nvSpPr>
        <p:spPr>
          <a:xfrm>
            <a:off x="609480" y="207000"/>
            <a:ext cx="10972440" cy="235260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Comment détecter les conflits de lignes supprimées</a:t>
            </a:r>
            <a:br>
              <a:rPr sz="4000"/>
            </a:br>
            <a:br>
              <a:rPr sz="4000"/>
            </a:br>
            <a:br>
              <a:rPr sz="4000"/>
            </a:br>
            <a:br>
              <a:rPr sz="4000"/>
            </a:br>
            <a:endParaRPr b="0" lang="en-US" sz="4000" spc="-1" strike="noStrike">
              <a:solidFill>
                <a:srgbClr val="ffffff"/>
              </a:solidFill>
              <a:latin typeface="Amazon Ember Display"/>
            </a:endParaRPr>
          </a:p>
        </p:txBody>
      </p:sp>
      <p:sp>
        <p:nvSpPr>
          <p:cNvPr id="413" name="PlaceHolder 2"/>
          <p:cNvSpPr>
            <a:spLocks noGrp="1"/>
          </p:cNvSpPr>
          <p:nvPr>
            <p:ph/>
          </p:nvPr>
        </p:nvSpPr>
        <p:spPr>
          <a:xfrm>
            <a:off x="609480" y="1751760"/>
            <a:ext cx="10972440" cy="86760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La recovery de WAL sur la base de standby peut supprimer des lignes qui sont utilisées par le logical decoding</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379" dur="indefinite" restart="never" nodeType="tmRoot">
          <p:childTnLst>
            <p:seq>
              <p:cTn id="380" dur="indefinite" nodeType="mainSeq">
                <p:childTnLst>
                  <p:par>
                    <p:cTn id="381" fill="hold">
                      <p:stCondLst>
                        <p:cond delay="indefinite"/>
                      </p:stCondLst>
                      <p:childTnLst>
                        <p:par>
                          <p:cTn id="382" fill="hold">
                            <p:stCondLst>
                              <p:cond delay="0"/>
                            </p:stCondLst>
                            <p:childTnLst>
                              <p:par>
                                <p:cTn id="383" nodeType="clickEffect" fill="hold" presetClass="entr" presetID="1">
                                  <p:stCondLst>
                                    <p:cond delay="0"/>
                                  </p:stCondLst>
                                  <p:childTnLst>
                                    <p:set>
                                      <p:cBhvr>
                                        <p:cTn id="384" dur="1" fill="hold">
                                          <p:stCondLst>
                                            <p:cond delay="0"/>
                                          </p:stCondLst>
                                        </p:cTn>
                                        <p:tgtEl>
                                          <p:spTgt spid="413">
                                            <p:txEl>
                                              <p:pRg st="0" end="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4" name="PlaceHolder 1"/>
          <p:cNvSpPr>
            <a:spLocks noGrp="1"/>
          </p:cNvSpPr>
          <p:nvPr>
            <p:ph type="title"/>
          </p:nvPr>
        </p:nvSpPr>
        <p:spPr>
          <a:xfrm>
            <a:off x="639000" y="0"/>
            <a:ext cx="10942920" cy="78768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15" name="Straight Connector 2"/>
          <p:cNvSpPr/>
          <p:nvPr/>
        </p:nvSpPr>
        <p:spPr>
          <a:xfrm>
            <a:off x="330480" y="2227320"/>
            <a:ext cx="153720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16" name="Oval 3"/>
          <p:cNvSpPr/>
          <p:nvPr/>
        </p:nvSpPr>
        <p:spPr>
          <a:xfrm>
            <a:off x="1614960" y="1890000"/>
            <a:ext cx="505440" cy="675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17" name="TextBox 4"/>
          <p:cNvSpPr/>
          <p:nvPr/>
        </p:nvSpPr>
        <p:spPr>
          <a:xfrm>
            <a:off x="1001880" y="1174680"/>
            <a:ext cx="1731240" cy="63828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create logical  replication slot</a:t>
            </a:r>
            <a:endParaRPr b="0" lang="fr-FR" sz="1800" spc="-1" strike="noStrike">
              <a:solidFill>
                <a:srgbClr val="ffffff"/>
              </a:solidFill>
              <a:latin typeface="Calibri"/>
            </a:endParaRPr>
          </a:p>
        </p:txBody>
      </p:sp>
      <p:sp>
        <p:nvSpPr>
          <p:cNvPr id="418" name="Straight Connector 5"/>
          <p:cNvSpPr/>
          <p:nvPr/>
        </p:nvSpPr>
        <p:spPr>
          <a:xfrm>
            <a:off x="330480" y="4179600"/>
            <a:ext cx="297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19" name="Oval 9"/>
          <p:cNvSpPr/>
          <p:nvPr/>
        </p:nvSpPr>
        <p:spPr>
          <a:xfrm>
            <a:off x="3187440" y="384192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20" name="TextBox 10"/>
          <p:cNvSpPr/>
          <p:nvPr/>
        </p:nvSpPr>
        <p:spPr>
          <a:xfrm>
            <a:off x="2752200" y="4902840"/>
            <a:ext cx="137592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create table</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21" name="Straight Connector 11"/>
          <p:cNvSpPr/>
          <p:nvPr/>
        </p:nvSpPr>
        <p:spPr>
          <a:xfrm>
            <a:off x="3693240" y="4179600"/>
            <a:ext cx="153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22" name="Oval 12"/>
          <p:cNvSpPr/>
          <p:nvPr/>
        </p:nvSpPr>
        <p:spPr>
          <a:xfrm>
            <a:off x="5145840" y="384192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23" name="TextBox 13"/>
          <p:cNvSpPr/>
          <p:nvPr/>
        </p:nvSpPr>
        <p:spPr>
          <a:xfrm>
            <a:off x="4813560" y="4902840"/>
            <a:ext cx="117000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drop table</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24" name="Straight Connector 14"/>
          <p:cNvSpPr/>
          <p:nvPr/>
        </p:nvSpPr>
        <p:spPr>
          <a:xfrm>
            <a:off x="5651640" y="4179600"/>
            <a:ext cx="153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25" name="TextBox 17"/>
          <p:cNvSpPr/>
          <p:nvPr/>
        </p:nvSpPr>
        <p:spPr>
          <a:xfrm>
            <a:off x="6445440" y="4902840"/>
            <a:ext cx="195660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vacuum pg_class</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26" name="Oval 18"/>
          <p:cNvSpPr/>
          <p:nvPr/>
        </p:nvSpPr>
        <p:spPr>
          <a:xfrm>
            <a:off x="7104600" y="384192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27" name="Straight Connector 19"/>
          <p:cNvSpPr/>
          <p:nvPr/>
        </p:nvSpPr>
        <p:spPr>
          <a:xfrm>
            <a:off x="2120400" y="2227320"/>
            <a:ext cx="75002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28" name="Oval 21"/>
          <p:cNvSpPr/>
          <p:nvPr/>
        </p:nvSpPr>
        <p:spPr>
          <a:xfrm>
            <a:off x="9620640" y="1890000"/>
            <a:ext cx="505440" cy="67500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29" name="TextBox 22"/>
          <p:cNvSpPr/>
          <p:nvPr/>
        </p:nvSpPr>
        <p:spPr>
          <a:xfrm>
            <a:off x="8757360" y="1313280"/>
            <a:ext cx="2246760" cy="63828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decode from the slot</a:t>
            </a:r>
            <a:endParaRPr b="0" lang="fr-FR" sz="1800" spc="-1" strike="noStrike">
              <a:solidFill>
                <a:srgbClr val="ffffff"/>
              </a:solidFill>
              <a:latin typeface="Calibri"/>
            </a:endParaRPr>
          </a:p>
        </p:txBody>
      </p:sp>
      <p:sp>
        <p:nvSpPr>
          <p:cNvPr id="430" name="Straight Connector 24"/>
          <p:cNvSpPr/>
          <p:nvPr/>
        </p:nvSpPr>
        <p:spPr>
          <a:xfrm>
            <a:off x="9406440" y="1771920"/>
            <a:ext cx="914400" cy="91440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5000" bIns="45000" anchor="t" anchorCtr="1">
            <a:noAutofit/>
          </a:bodyPr>
          <a:p>
            <a:endParaRPr b="0" lang="fr-FR" sz="1800" spc="-1" strike="noStrike">
              <a:solidFill>
                <a:srgbClr val="ffffff"/>
              </a:solidFill>
              <a:latin typeface="Calibri"/>
            </a:endParaRPr>
          </a:p>
        </p:txBody>
      </p:sp>
      <p:sp>
        <p:nvSpPr>
          <p:cNvPr id="431" name="Straight Connector 25"/>
          <p:cNvSpPr/>
          <p:nvPr/>
        </p:nvSpPr>
        <p:spPr>
          <a:xfrm flipV="1">
            <a:off x="9508680" y="1771920"/>
            <a:ext cx="744120" cy="91440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5000" bIns="45000" anchor="t" anchorCtr="1">
            <a:noAutofit/>
          </a:bodyPr>
          <a:p>
            <a:endParaRPr b="0" lang="fr-FR" sz="1800" spc="-1" strike="noStrike">
              <a:solidFill>
                <a:srgbClr val="ffffff"/>
              </a:solidFill>
              <a:latin typeface="Calibri"/>
            </a:endParaRPr>
          </a:p>
        </p:txBody>
      </p:sp>
    </p:spTree>
  </p:cSld>
  <mc:AlternateContent>
    <mc:Choice Requires="p14">
      <p:transition spd="med" p14:dur="700">
        <p:fade/>
      </p:transition>
    </mc:Choice>
    <mc:Fallback>
      <p:transition spd="med">
        <p:fade/>
      </p:transition>
    </mc:Fallback>
  </mc:AlternateContent>
  <p:timing>
    <p:tnLst>
      <p:par>
        <p:cTn id="385" dur="indefinite" restart="never" nodeType="tmRoot">
          <p:childTnLst>
            <p:seq>
              <p:cTn id="386" dur="indefinite" nodeType="mainSeq">
                <p:childTnLst>
                  <p:par>
                    <p:cTn id="387" fill="hold">
                      <p:stCondLst>
                        <p:cond delay="indefinite"/>
                      </p:stCondLst>
                      <p:childTnLst>
                        <p:par>
                          <p:cTn id="388" fill="hold">
                            <p:stCondLst>
                              <p:cond delay="0"/>
                            </p:stCondLst>
                            <p:childTnLst>
                              <p:par>
                                <p:cTn id="389" nodeType="clickEffect" fill="hold" presetClass="entr" presetID="1">
                                  <p:stCondLst>
                                    <p:cond delay="0"/>
                                  </p:stCondLst>
                                  <p:childTnLst>
                                    <p:set>
                                      <p:cBhvr>
                                        <p:cTn id="390" dur="1" fill="hold">
                                          <p:stCondLst>
                                            <p:cond delay="0"/>
                                          </p:stCondLst>
                                        </p:cTn>
                                        <p:tgtEl>
                                          <p:spTgt spid="415"/>
                                        </p:tgtEl>
                                        <p:attrNameLst>
                                          <p:attrName>style.visibility</p:attrName>
                                        </p:attrNameLst>
                                      </p:cBhvr>
                                      <p:to>
                                        <p:strVal val="visible"/>
                                      </p:to>
                                    </p:set>
                                  </p:childTnLst>
                                </p:cTn>
                              </p:par>
                            </p:childTnLst>
                          </p:cTn>
                        </p:par>
                      </p:childTnLst>
                    </p:cTn>
                  </p:par>
                  <p:par>
                    <p:cTn id="391" fill="hold">
                      <p:stCondLst>
                        <p:cond delay="indefinite"/>
                      </p:stCondLst>
                      <p:childTnLst>
                        <p:par>
                          <p:cTn id="392" fill="hold">
                            <p:stCondLst>
                              <p:cond delay="0"/>
                            </p:stCondLst>
                            <p:childTnLst>
                              <p:par>
                                <p:cTn id="393" nodeType="clickEffect" fill="hold" presetClass="entr" presetID="1">
                                  <p:stCondLst>
                                    <p:cond delay="0"/>
                                  </p:stCondLst>
                                  <p:childTnLst>
                                    <p:set>
                                      <p:cBhvr>
                                        <p:cTn id="394" dur="1" fill="hold">
                                          <p:stCondLst>
                                            <p:cond delay="0"/>
                                          </p:stCondLst>
                                        </p:cTn>
                                        <p:tgtEl>
                                          <p:spTgt spid="416"/>
                                        </p:tgtEl>
                                        <p:attrNameLst>
                                          <p:attrName>style.visibility</p:attrName>
                                        </p:attrNameLst>
                                      </p:cBhvr>
                                      <p:to>
                                        <p:strVal val="visible"/>
                                      </p:to>
                                    </p:set>
                                  </p:childTnLst>
                                </p:cTn>
                              </p:par>
                            </p:childTnLst>
                          </p:cTn>
                        </p:par>
                      </p:childTnLst>
                    </p:cTn>
                  </p:par>
                  <p:par>
                    <p:cTn id="395" fill="hold">
                      <p:stCondLst>
                        <p:cond delay="indefinite"/>
                      </p:stCondLst>
                      <p:childTnLst>
                        <p:par>
                          <p:cTn id="396" fill="hold">
                            <p:stCondLst>
                              <p:cond delay="0"/>
                            </p:stCondLst>
                            <p:childTnLst>
                              <p:par>
                                <p:cTn id="397" nodeType="clickEffect" fill="hold" presetClass="entr" presetID="1">
                                  <p:stCondLst>
                                    <p:cond delay="0"/>
                                  </p:stCondLst>
                                  <p:childTnLst>
                                    <p:set>
                                      <p:cBhvr>
                                        <p:cTn id="398" dur="1" fill="hold">
                                          <p:stCondLst>
                                            <p:cond delay="0"/>
                                          </p:stCondLst>
                                        </p:cTn>
                                        <p:tgtEl>
                                          <p:spTgt spid="417"/>
                                        </p:tgtEl>
                                        <p:attrNameLst>
                                          <p:attrName>style.visibility</p:attrName>
                                        </p:attrNameLst>
                                      </p:cBhvr>
                                      <p:to>
                                        <p:strVal val="visible"/>
                                      </p:to>
                                    </p:set>
                                  </p:childTnLst>
                                </p:cTn>
                              </p:par>
                            </p:childTnLst>
                          </p:cTn>
                        </p:par>
                      </p:childTnLst>
                    </p:cTn>
                  </p:par>
                  <p:par>
                    <p:cTn id="399" fill="hold">
                      <p:stCondLst>
                        <p:cond delay="indefinite"/>
                      </p:stCondLst>
                      <p:childTnLst>
                        <p:par>
                          <p:cTn id="400" fill="hold">
                            <p:stCondLst>
                              <p:cond delay="0"/>
                            </p:stCondLst>
                            <p:childTnLst>
                              <p:par>
                                <p:cTn id="401" nodeType="clickEffect" fill="hold" presetClass="entr" presetID="1">
                                  <p:stCondLst>
                                    <p:cond delay="0"/>
                                  </p:stCondLst>
                                  <p:childTnLst>
                                    <p:set>
                                      <p:cBhvr>
                                        <p:cTn id="402" dur="1" fill="hold">
                                          <p:stCondLst>
                                            <p:cond delay="0"/>
                                          </p:stCondLst>
                                        </p:cTn>
                                        <p:tgtEl>
                                          <p:spTgt spid="418"/>
                                        </p:tgtEl>
                                        <p:attrNameLst>
                                          <p:attrName>style.visibility</p:attrName>
                                        </p:attrNameLst>
                                      </p:cBhvr>
                                      <p:to>
                                        <p:strVal val="visible"/>
                                      </p:to>
                                    </p:set>
                                  </p:childTnLst>
                                </p:cTn>
                              </p:par>
                            </p:childTnLst>
                          </p:cTn>
                        </p:par>
                      </p:childTnLst>
                    </p:cTn>
                  </p:par>
                  <p:par>
                    <p:cTn id="403" fill="hold">
                      <p:stCondLst>
                        <p:cond delay="indefinite"/>
                      </p:stCondLst>
                      <p:childTnLst>
                        <p:par>
                          <p:cTn id="404" fill="hold">
                            <p:stCondLst>
                              <p:cond delay="0"/>
                            </p:stCondLst>
                            <p:childTnLst>
                              <p:par>
                                <p:cTn id="405" nodeType="clickEffect" fill="hold" presetClass="entr" presetID="1">
                                  <p:stCondLst>
                                    <p:cond delay="0"/>
                                  </p:stCondLst>
                                  <p:childTnLst>
                                    <p:set>
                                      <p:cBhvr>
                                        <p:cTn id="406" dur="1" fill="hold">
                                          <p:stCondLst>
                                            <p:cond delay="0"/>
                                          </p:stCondLst>
                                        </p:cTn>
                                        <p:tgtEl>
                                          <p:spTgt spid="419"/>
                                        </p:tgtEl>
                                        <p:attrNameLst>
                                          <p:attrName>style.visibility</p:attrName>
                                        </p:attrNameLst>
                                      </p:cBhvr>
                                      <p:to>
                                        <p:strVal val="visible"/>
                                      </p:to>
                                    </p:set>
                                  </p:childTnLst>
                                </p:cTn>
                              </p:par>
                            </p:childTnLst>
                          </p:cTn>
                        </p:par>
                      </p:childTnLst>
                    </p:cTn>
                  </p:par>
                  <p:par>
                    <p:cTn id="407" fill="hold">
                      <p:stCondLst>
                        <p:cond delay="indefinite"/>
                      </p:stCondLst>
                      <p:childTnLst>
                        <p:par>
                          <p:cTn id="408" fill="hold">
                            <p:stCondLst>
                              <p:cond delay="0"/>
                            </p:stCondLst>
                            <p:childTnLst>
                              <p:par>
                                <p:cTn id="409" nodeType="clickEffect" fill="hold" presetClass="entr" presetID="1">
                                  <p:stCondLst>
                                    <p:cond delay="0"/>
                                  </p:stCondLst>
                                  <p:childTnLst>
                                    <p:set>
                                      <p:cBhvr>
                                        <p:cTn id="410" dur="1" fill="hold">
                                          <p:stCondLst>
                                            <p:cond delay="0"/>
                                          </p:stCondLst>
                                        </p:cTn>
                                        <p:tgtEl>
                                          <p:spTgt spid="420"/>
                                        </p:tgtEl>
                                        <p:attrNameLst>
                                          <p:attrName>style.visibility</p:attrName>
                                        </p:attrNameLst>
                                      </p:cBhvr>
                                      <p:to>
                                        <p:strVal val="visible"/>
                                      </p:to>
                                    </p:set>
                                  </p:childTnLst>
                                </p:cTn>
                              </p:par>
                            </p:childTnLst>
                          </p:cTn>
                        </p:par>
                      </p:childTnLst>
                    </p:cTn>
                  </p:par>
                  <p:par>
                    <p:cTn id="411" fill="hold">
                      <p:stCondLst>
                        <p:cond delay="indefinite"/>
                      </p:stCondLst>
                      <p:childTnLst>
                        <p:par>
                          <p:cTn id="412" fill="hold">
                            <p:stCondLst>
                              <p:cond delay="0"/>
                            </p:stCondLst>
                            <p:childTnLst>
                              <p:par>
                                <p:cTn id="413" nodeType="clickEffect" fill="hold" presetClass="entr" presetID="1">
                                  <p:stCondLst>
                                    <p:cond delay="0"/>
                                  </p:stCondLst>
                                  <p:childTnLst>
                                    <p:set>
                                      <p:cBhvr>
                                        <p:cTn id="414" dur="1" fill="hold">
                                          <p:stCondLst>
                                            <p:cond delay="0"/>
                                          </p:stCondLst>
                                        </p:cTn>
                                        <p:tgtEl>
                                          <p:spTgt spid="421"/>
                                        </p:tgtEl>
                                        <p:attrNameLst>
                                          <p:attrName>style.visibility</p:attrName>
                                        </p:attrNameLst>
                                      </p:cBhvr>
                                      <p:to>
                                        <p:strVal val="visible"/>
                                      </p:to>
                                    </p:set>
                                  </p:childTnLst>
                                </p:cTn>
                              </p:par>
                            </p:childTnLst>
                          </p:cTn>
                        </p:par>
                      </p:childTnLst>
                    </p:cTn>
                  </p:par>
                  <p:par>
                    <p:cTn id="415" fill="hold">
                      <p:stCondLst>
                        <p:cond delay="indefinite"/>
                      </p:stCondLst>
                      <p:childTnLst>
                        <p:par>
                          <p:cTn id="416" fill="hold">
                            <p:stCondLst>
                              <p:cond delay="0"/>
                            </p:stCondLst>
                            <p:childTnLst>
                              <p:par>
                                <p:cTn id="417" nodeType="clickEffect" fill="hold" presetClass="entr" presetID="1">
                                  <p:stCondLst>
                                    <p:cond delay="0"/>
                                  </p:stCondLst>
                                  <p:childTnLst>
                                    <p:set>
                                      <p:cBhvr>
                                        <p:cTn id="418" dur="1" fill="hold">
                                          <p:stCondLst>
                                            <p:cond delay="0"/>
                                          </p:stCondLst>
                                        </p:cTn>
                                        <p:tgtEl>
                                          <p:spTgt spid="422"/>
                                        </p:tgtEl>
                                        <p:attrNameLst>
                                          <p:attrName>style.visibility</p:attrName>
                                        </p:attrNameLst>
                                      </p:cBhvr>
                                      <p:to>
                                        <p:strVal val="visible"/>
                                      </p:to>
                                    </p:set>
                                  </p:childTnLst>
                                </p:cTn>
                              </p:par>
                            </p:childTnLst>
                          </p:cTn>
                        </p:par>
                      </p:childTnLst>
                    </p:cTn>
                  </p:par>
                  <p:par>
                    <p:cTn id="419" fill="hold">
                      <p:stCondLst>
                        <p:cond delay="indefinite"/>
                      </p:stCondLst>
                      <p:childTnLst>
                        <p:par>
                          <p:cTn id="420" fill="hold">
                            <p:stCondLst>
                              <p:cond delay="0"/>
                            </p:stCondLst>
                            <p:childTnLst>
                              <p:par>
                                <p:cTn id="421" nodeType="clickEffect" fill="hold" presetClass="entr" presetID="1">
                                  <p:stCondLst>
                                    <p:cond delay="0"/>
                                  </p:stCondLst>
                                  <p:childTnLst>
                                    <p:set>
                                      <p:cBhvr>
                                        <p:cTn id="422" dur="1" fill="hold">
                                          <p:stCondLst>
                                            <p:cond delay="0"/>
                                          </p:stCondLst>
                                        </p:cTn>
                                        <p:tgtEl>
                                          <p:spTgt spid="423"/>
                                        </p:tgtEl>
                                        <p:attrNameLst>
                                          <p:attrName>style.visibility</p:attrName>
                                        </p:attrNameLst>
                                      </p:cBhvr>
                                      <p:to>
                                        <p:strVal val="visible"/>
                                      </p:to>
                                    </p:set>
                                  </p:childTnLst>
                                </p:cTn>
                              </p:par>
                            </p:childTnLst>
                          </p:cTn>
                        </p:par>
                      </p:childTnLst>
                    </p:cTn>
                  </p:par>
                  <p:par>
                    <p:cTn id="423" fill="hold">
                      <p:stCondLst>
                        <p:cond delay="indefinite"/>
                      </p:stCondLst>
                      <p:childTnLst>
                        <p:par>
                          <p:cTn id="424" fill="hold">
                            <p:stCondLst>
                              <p:cond delay="0"/>
                            </p:stCondLst>
                            <p:childTnLst>
                              <p:par>
                                <p:cTn id="425" nodeType="clickEffect" fill="hold" presetClass="entr" presetID="1">
                                  <p:stCondLst>
                                    <p:cond delay="0"/>
                                  </p:stCondLst>
                                  <p:childTnLst>
                                    <p:set>
                                      <p:cBhvr>
                                        <p:cTn id="426" dur="1" fill="hold">
                                          <p:stCondLst>
                                            <p:cond delay="0"/>
                                          </p:stCondLst>
                                        </p:cTn>
                                        <p:tgtEl>
                                          <p:spTgt spid="424"/>
                                        </p:tgtEl>
                                        <p:attrNameLst>
                                          <p:attrName>style.visibility</p:attrName>
                                        </p:attrNameLst>
                                      </p:cBhvr>
                                      <p:to>
                                        <p:strVal val="visible"/>
                                      </p:to>
                                    </p:set>
                                  </p:childTnLst>
                                </p:cTn>
                              </p:par>
                            </p:childTnLst>
                          </p:cTn>
                        </p:par>
                      </p:childTnLst>
                    </p:cTn>
                  </p:par>
                  <p:par>
                    <p:cTn id="427" fill="hold">
                      <p:stCondLst>
                        <p:cond delay="indefinite"/>
                      </p:stCondLst>
                      <p:childTnLst>
                        <p:par>
                          <p:cTn id="428" fill="hold">
                            <p:stCondLst>
                              <p:cond delay="0"/>
                            </p:stCondLst>
                            <p:childTnLst>
                              <p:par>
                                <p:cTn id="429" nodeType="clickEffect" fill="hold" presetClass="entr" presetID="1">
                                  <p:stCondLst>
                                    <p:cond delay="0"/>
                                  </p:stCondLst>
                                  <p:childTnLst>
                                    <p:set>
                                      <p:cBhvr>
                                        <p:cTn id="430" dur="1" fill="hold">
                                          <p:stCondLst>
                                            <p:cond delay="0"/>
                                          </p:stCondLst>
                                        </p:cTn>
                                        <p:tgtEl>
                                          <p:spTgt spid="426"/>
                                        </p:tgtEl>
                                        <p:attrNameLst>
                                          <p:attrName>style.visibility</p:attrName>
                                        </p:attrNameLst>
                                      </p:cBhvr>
                                      <p:to>
                                        <p:strVal val="visible"/>
                                      </p:to>
                                    </p:set>
                                  </p:childTnLst>
                                </p:cTn>
                              </p:par>
                            </p:childTnLst>
                          </p:cTn>
                        </p:par>
                      </p:childTnLst>
                    </p:cTn>
                  </p:par>
                  <p:par>
                    <p:cTn id="431" fill="hold">
                      <p:stCondLst>
                        <p:cond delay="indefinite"/>
                      </p:stCondLst>
                      <p:childTnLst>
                        <p:par>
                          <p:cTn id="432" fill="hold">
                            <p:stCondLst>
                              <p:cond delay="0"/>
                            </p:stCondLst>
                            <p:childTnLst>
                              <p:par>
                                <p:cTn id="433" nodeType="clickEffect" fill="hold" presetClass="entr" presetID="1">
                                  <p:stCondLst>
                                    <p:cond delay="0"/>
                                  </p:stCondLst>
                                  <p:childTnLst>
                                    <p:set>
                                      <p:cBhvr>
                                        <p:cTn id="434" dur="1" fill="hold">
                                          <p:stCondLst>
                                            <p:cond delay="0"/>
                                          </p:stCondLst>
                                        </p:cTn>
                                        <p:tgtEl>
                                          <p:spTgt spid="425"/>
                                        </p:tgtEl>
                                        <p:attrNameLst>
                                          <p:attrName>style.visibility</p:attrName>
                                        </p:attrNameLst>
                                      </p:cBhvr>
                                      <p:to>
                                        <p:strVal val="visible"/>
                                      </p:to>
                                    </p:set>
                                  </p:childTnLst>
                                </p:cTn>
                              </p:par>
                            </p:childTnLst>
                          </p:cTn>
                        </p:par>
                      </p:childTnLst>
                    </p:cTn>
                  </p:par>
                  <p:par>
                    <p:cTn id="435" fill="hold">
                      <p:stCondLst>
                        <p:cond delay="indefinite"/>
                      </p:stCondLst>
                      <p:childTnLst>
                        <p:par>
                          <p:cTn id="436" fill="hold">
                            <p:stCondLst>
                              <p:cond delay="0"/>
                            </p:stCondLst>
                            <p:childTnLst>
                              <p:par>
                                <p:cTn id="437" nodeType="clickEffect" fill="hold" presetClass="entr" presetID="1">
                                  <p:stCondLst>
                                    <p:cond delay="0"/>
                                  </p:stCondLst>
                                  <p:childTnLst>
                                    <p:set>
                                      <p:cBhvr>
                                        <p:cTn id="438" dur="1" fill="hold">
                                          <p:stCondLst>
                                            <p:cond delay="0"/>
                                          </p:stCondLst>
                                        </p:cTn>
                                        <p:tgtEl>
                                          <p:spTgt spid="427"/>
                                        </p:tgtEl>
                                        <p:attrNameLst>
                                          <p:attrName>style.visibility</p:attrName>
                                        </p:attrNameLst>
                                      </p:cBhvr>
                                      <p:to>
                                        <p:strVal val="visible"/>
                                      </p:to>
                                    </p:set>
                                  </p:childTnLst>
                                </p:cTn>
                              </p:par>
                            </p:childTnLst>
                          </p:cTn>
                        </p:par>
                      </p:childTnLst>
                    </p:cTn>
                  </p:par>
                  <p:par>
                    <p:cTn id="439" fill="hold">
                      <p:stCondLst>
                        <p:cond delay="indefinite"/>
                      </p:stCondLst>
                      <p:childTnLst>
                        <p:par>
                          <p:cTn id="440" fill="hold">
                            <p:stCondLst>
                              <p:cond delay="0"/>
                            </p:stCondLst>
                            <p:childTnLst>
                              <p:par>
                                <p:cTn id="441" nodeType="clickEffect" fill="hold" presetClass="entr" presetID="1">
                                  <p:stCondLst>
                                    <p:cond delay="0"/>
                                  </p:stCondLst>
                                  <p:childTnLst>
                                    <p:set>
                                      <p:cBhvr>
                                        <p:cTn id="442" dur="1" fill="hold">
                                          <p:stCondLst>
                                            <p:cond delay="0"/>
                                          </p:stCondLst>
                                        </p:cTn>
                                        <p:tgtEl>
                                          <p:spTgt spid="428"/>
                                        </p:tgtEl>
                                        <p:attrNameLst>
                                          <p:attrName>style.visibility</p:attrName>
                                        </p:attrNameLst>
                                      </p:cBhvr>
                                      <p:to>
                                        <p:strVal val="visible"/>
                                      </p:to>
                                    </p:set>
                                  </p:childTnLst>
                                </p:cTn>
                              </p:par>
                            </p:childTnLst>
                          </p:cTn>
                        </p:par>
                      </p:childTnLst>
                    </p:cTn>
                  </p:par>
                  <p:par>
                    <p:cTn id="443" fill="hold">
                      <p:stCondLst>
                        <p:cond delay="indefinite"/>
                      </p:stCondLst>
                      <p:childTnLst>
                        <p:par>
                          <p:cTn id="444" fill="hold">
                            <p:stCondLst>
                              <p:cond delay="0"/>
                            </p:stCondLst>
                            <p:childTnLst>
                              <p:par>
                                <p:cTn id="445" nodeType="clickEffect" fill="hold" presetClass="entr" presetID="1">
                                  <p:stCondLst>
                                    <p:cond delay="0"/>
                                  </p:stCondLst>
                                  <p:childTnLst>
                                    <p:set>
                                      <p:cBhvr>
                                        <p:cTn id="446" dur="1" fill="hold">
                                          <p:stCondLst>
                                            <p:cond delay="0"/>
                                          </p:stCondLst>
                                        </p:cTn>
                                        <p:tgtEl>
                                          <p:spTgt spid="429"/>
                                        </p:tgtEl>
                                        <p:attrNameLst>
                                          <p:attrName>style.visibility</p:attrName>
                                        </p:attrNameLst>
                                      </p:cBhvr>
                                      <p:to>
                                        <p:strVal val="visible"/>
                                      </p:to>
                                    </p:set>
                                  </p:childTnLst>
                                </p:cTn>
                              </p:par>
                            </p:childTnLst>
                          </p:cTn>
                        </p:par>
                      </p:childTnLst>
                    </p:cTn>
                  </p:par>
                  <p:par>
                    <p:cTn id="447" fill="hold">
                      <p:stCondLst>
                        <p:cond delay="indefinite"/>
                      </p:stCondLst>
                      <p:childTnLst>
                        <p:par>
                          <p:cTn id="448" fill="hold">
                            <p:stCondLst>
                              <p:cond delay="0"/>
                            </p:stCondLst>
                            <p:childTnLst>
                              <p:par>
                                <p:cTn id="449" nodeType="clickEffect" fill="hold" presetClass="entr" presetID="1">
                                  <p:stCondLst>
                                    <p:cond delay="0"/>
                                  </p:stCondLst>
                                  <p:childTnLst>
                                    <p:set>
                                      <p:cBhvr>
                                        <p:cTn id="450" dur="1" fill="hold">
                                          <p:stCondLst>
                                            <p:cond delay="0"/>
                                          </p:stCondLst>
                                        </p:cTn>
                                        <p:tgtEl>
                                          <p:spTgt spid="430"/>
                                        </p:tgtEl>
                                        <p:attrNameLst>
                                          <p:attrName>style.visibility</p:attrName>
                                        </p:attrNameLst>
                                      </p:cBhvr>
                                      <p:to>
                                        <p:strVal val="visible"/>
                                      </p:to>
                                    </p:set>
                                  </p:childTnLst>
                                </p:cTn>
                              </p:par>
                            </p:childTnLst>
                          </p:cTn>
                        </p:par>
                      </p:childTnLst>
                    </p:cTn>
                  </p:par>
                  <p:par>
                    <p:cTn id="451" fill="hold">
                      <p:stCondLst>
                        <p:cond delay="indefinite"/>
                      </p:stCondLst>
                      <p:childTnLst>
                        <p:par>
                          <p:cTn id="452" fill="hold">
                            <p:stCondLst>
                              <p:cond delay="0"/>
                            </p:stCondLst>
                            <p:childTnLst>
                              <p:par>
                                <p:cTn id="453" nodeType="clickEffect" fill="hold" presetClass="entr" presetID="1">
                                  <p:stCondLst>
                                    <p:cond delay="0"/>
                                  </p:stCondLst>
                                  <p:childTnLst>
                                    <p:set>
                                      <p:cBhvr>
                                        <p:cTn id="454" dur="1" fill="hold">
                                          <p:stCondLst>
                                            <p:cond delay="0"/>
                                          </p:stCondLst>
                                        </p:cTn>
                                        <p:tgtEl>
                                          <p:spTgt spid="43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2" name="PlaceHolder 1"/>
          <p:cNvSpPr>
            <a:spLocks noGrp="1"/>
          </p:cNvSpPr>
          <p:nvPr>
            <p:ph type="title"/>
          </p:nvPr>
        </p:nvSpPr>
        <p:spPr>
          <a:xfrm>
            <a:off x="609480" y="207000"/>
            <a:ext cx="10972440" cy="23526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33" name="PlaceHolder 2"/>
          <p:cNvSpPr>
            <a:spLocks noGrp="1"/>
          </p:cNvSpPr>
          <p:nvPr>
            <p:ph/>
          </p:nvPr>
        </p:nvSpPr>
        <p:spPr>
          <a:xfrm>
            <a:off x="609480" y="1170720"/>
            <a:ext cx="10972440" cy="164016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N’affecte que catalog ou user-catalog tables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Nous avons déja le snapshotConflictHorizon de chaque changement (utilisés par les conflits de replication physique) </a:t>
            </a:r>
            <a:endParaRPr b="0" lang="en-US" sz="2800" spc="-1" strike="noStrike">
              <a:solidFill>
                <a:srgbClr val="ffffff"/>
              </a:solidFill>
              <a:latin typeface="Amazon Ember Display"/>
            </a:endParaRPr>
          </a:p>
        </p:txBody>
      </p:sp>
      <p:sp>
        <p:nvSpPr>
          <p:cNvPr id="434" name="Straight Connector 1"/>
          <p:cNvSpPr/>
          <p:nvPr/>
        </p:nvSpPr>
        <p:spPr>
          <a:xfrm>
            <a:off x="339120" y="3576240"/>
            <a:ext cx="297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35" name="Straight Connector 2"/>
          <p:cNvSpPr/>
          <p:nvPr/>
        </p:nvSpPr>
        <p:spPr>
          <a:xfrm>
            <a:off x="3821760" y="3564000"/>
            <a:ext cx="153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36" name="Oval 3"/>
          <p:cNvSpPr/>
          <p:nvPr/>
        </p:nvSpPr>
        <p:spPr>
          <a:xfrm>
            <a:off x="3315960" y="322668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37" name="Oval 4"/>
          <p:cNvSpPr/>
          <p:nvPr/>
        </p:nvSpPr>
        <p:spPr>
          <a:xfrm>
            <a:off x="5363280" y="323892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38" name="TextBox 5"/>
          <p:cNvSpPr/>
          <p:nvPr/>
        </p:nvSpPr>
        <p:spPr>
          <a:xfrm>
            <a:off x="2881080" y="4132080"/>
            <a:ext cx="137592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create table</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39" name="TextBox 8"/>
          <p:cNvSpPr/>
          <p:nvPr/>
        </p:nvSpPr>
        <p:spPr>
          <a:xfrm>
            <a:off x="5031000" y="4132080"/>
            <a:ext cx="117000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drop table</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40" name="Down Arrow 9"/>
          <p:cNvSpPr/>
          <p:nvPr/>
        </p:nvSpPr>
        <p:spPr>
          <a:xfrm>
            <a:off x="5446440" y="4638960"/>
            <a:ext cx="338760" cy="978120"/>
          </a:xfrm>
          <a:prstGeom prst="downArrow">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41" name="TextBox 10"/>
          <p:cNvSpPr/>
          <p:nvPr/>
        </p:nvSpPr>
        <p:spPr>
          <a:xfrm>
            <a:off x="4223160" y="5754960"/>
            <a:ext cx="2785680" cy="36396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a:ea typeface="Amazon Ember"/>
              </a:rPr>
              <a:t>snapshotConflictHorizon</a:t>
            </a:r>
            <a:endParaRPr b="0" lang="fr-FR" sz="1800" spc="-1" strike="noStrike">
              <a:solidFill>
                <a:srgbClr val="ffffff"/>
              </a:solidFill>
              <a:latin typeface="Calibri"/>
            </a:endParaRPr>
          </a:p>
        </p:txBody>
      </p:sp>
    </p:spTree>
  </p:cSld>
  <mc:AlternateContent>
    <mc:Choice Requires="p14">
      <p:transition spd="med" p14:dur="700">
        <p:fade/>
      </p:transition>
    </mc:Choice>
    <mc:Fallback>
      <p:transition spd="med">
        <p:fade/>
      </p:transition>
    </mc:Fallback>
  </mc:AlternateContent>
  <p:timing>
    <p:tnLst>
      <p:par>
        <p:cTn id="455" dur="indefinite" restart="never" nodeType="tmRoot">
          <p:childTnLst>
            <p:seq>
              <p:cTn id="456" dur="indefinite" nodeType="mainSeq">
                <p:childTnLst>
                  <p:par>
                    <p:cTn id="457" fill="hold">
                      <p:stCondLst>
                        <p:cond delay="indefinite"/>
                      </p:stCondLst>
                      <p:childTnLst>
                        <p:par>
                          <p:cTn id="458" fill="hold">
                            <p:stCondLst>
                              <p:cond delay="0"/>
                            </p:stCondLst>
                            <p:childTnLst>
                              <p:par>
                                <p:cTn id="459" nodeType="clickEffect" fill="hold" presetClass="entr" presetID="1">
                                  <p:stCondLst>
                                    <p:cond delay="0"/>
                                  </p:stCondLst>
                                  <p:childTnLst>
                                    <p:set>
                                      <p:cBhvr>
                                        <p:cTn id="460" dur="1" fill="hold">
                                          <p:stCondLst>
                                            <p:cond delay="0"/>
                                          </p:stCondLst>
                                        </p:cTn>
                                        <p:tgtEl>
                                          <p:spTgt spid="433">
                                            <p:txEl>
                                              <p:pRg st="0" end="0"/>
                                            </p:txEl>
                                          </p:spTgt>
                                        </p:tgtEl>
                                        <p:attrNameLst>
                                          <p:attrName>style.visibility</p:attrName>
                                        </p:attrNameLst>
                                      </p:cBhvr>
                                      <p:to>
                                        <p:strVal val="visible"/>
                                      </p:to>
                                    </p:set>
                                  </p:childTnLst>
                                </p:cTn>
                              </p:par>
                            </p:childTnLst>
                          </p:cTn>
                        </p:par>
                      </p:childTnLst>
                    </p:cTn>
                  </p:par>
                  <p:par>
                    <p:cTn id="461" fill="hold">
                      <p:stCondLst>
                        <p:cond delay="indefinite"/>
                      </p:stCondLst>
                      <p:childTnLst>
                        <p:par>
                          <p:cTn id="462" fill="hold">
                            <p:stCondLst>
                              <p:cond delay="0"/>
                            </p:stCondLst>
                            <p:childTnLst>
                              <p:par>
                                <p:cTn id="463" nodeType="clickEffect" fill="hold" presetClass="entr" presetID="1">
                                  <p:stCondLst>
                                    <p:cond delay="0"/>
                                  </p:stCondLst>
                                  <p:childTnLst>
                                    <p:set>
                                      <p:cBhvr>
                                        <p:cTn id="464" dur="1" fill="hold">
                                          <p:stCondLst>
                                            <p:cond delay="0"/>
                                          </p:stCondLst>
                                        </p:cTn>
                                        <p:tgtEl>
                                          <p:spTgt spid="433">
                                            <p:txEl>
                                              <p:pRg st="1" end="1"/>
                                            </p:txEl>
                                          </p:spTgt>
                                        </p:tgtEl>
                                        <p:attrNameLst>
                                          <p:attrName>style.visibility</p:attrName>
                                        </p:attrNameLst>
                                      </p:cBhvr>
                                      <p:to>
                                        <p:strVal val="visible"/>
                                      </p:to>
                                    </p:set>
                                  </p:childTnLst>
                                </p:cTn>
                              </p:par>
                            </p:childTnLst>
                          </p:cTn>
                        </p:par>
                      </p:childTnLst>
                    </p:cTn>
                  </p:par>
                  <p:par>
                    <p:cTn id="465" fill="hold">
                      <p:stCondLst>
                        <p:cond delay="indefinite"/>
                      </p:stCondLst>
                      <p:childTnLst>
                        <p:par>
                          <p:cTn id="466" fill="hold">
                            <p:stCondLst>
                              <p:cond delay="0"/>
                            </p:stCondLst>
                            <p:childTnLst>
                              <p:par>
                                <p:cTn id="467" nodeType="clickEffect" fill="hold" presetClass="entr" presetID="1">
                                  <p:stCondLst>
                                    <p:cond delay="0"/>
                                  </p:stCondLst>
                                  <p:childTnLst>
                                    <p:set>
                                      <p:cBhvr>
                                        <p:cTn id="468" dur="1" fill="hold">
                                          <p:stCondLst>
                                            <p:cond delay="0"/>
                                          </p:stCondLst>
                                        </p:cTn>
                                        <p:tgtEl>
                                          <p:spTgt spid="434"/>
                                        </p:tgtEl>
                                        <p:attrNameLst>
                                          <p:attrName>style.visibility</p:attrName>
                                        </p:attrNameLst>
                                      </p:cBhvr>
                                      <p:to>
                                        <p:strVal val="visible"/>
                                      </p:to>
                                    </p:set>
                                  </p:childTnLst>
                                </p:cTn>
                              </p:par>
                              <p:par>
                                <p:cTn id="469" nodeType="withEffect" fill="hold" presetClass="entr" presetID="1">
                                  <p:stCondLst>
                                    <p:cond delay="0"/>
                                  </p:stCondLst>
                                  <p:childTnLst>
                                    <p:set>
                                      <p:cBhvr>
                                        <p:cTn id="470" dur="1" fill="hold">
                                          <p:stCondLst>
                                            <p:cond delay="0"/>
                                          </p:stCondLst>
                                        </p:cTn>
                                        <p:tgtEl>
                                          <p:spTgt spid="436"/>
                                        </p:tgtEl>
                                        <p:attrNameLst>
                                          <p:attrName>style.visibility</p:attrName>
                                        </p:attrNameLst>
                                      </p:cBhvr>
                                      <p:to>
                                        <p:strVal val="visible"/>
                                      </p:to>
                                    </p:set>
                                  </p:childTnLst>
                                </p:cTn>
                              </p:par>
                              <p:par>
                                <p:cTn id="471" nodeType="withEffect" fill="hold" presetClass="entr" presetID="1">
                                  <p:stCondLst>
                                    <p:cond delay="0"/>
                                  </p:stCondLst>
                                  <p:childTnLst>
                                    <p:set>
                                      <p:cBhvr>
                                        <p:cTn id="472" dur="1" fill="hold">
                                          <p:stCondLst>
                                            <p:cond delay="0"/>
                                          </p:stCondLst>
                                        </p:cTn>
                                        <p:tgtEl>
                                          <p:spTgt spid="438"/>
                                        </p:tgtEl>
                                        <p:attrNameLst>
                                          <p:attrName>style.visibility</p:attrName>
                                        </p:attrNameLst>
                                      </p:cBhvr>
                                      <p:to>
                                        <p:strVal val="visible"/>
                                      </p:to>
                                    </p:set>
                                  </p:childTnLst>
                                </p:cTn>
                              </p:par>
                              <p:par>
                                <p:cTn id="473" nodeType="withEffect" fill="hold" presetClass="entr" presetID="1">
                                  <p:stCondLst>
                                    <p:cond delay="0"/>
                                  </p:stCondLst>
                                  <p:childTnLst>
                                    <p:set>
                                      <p:cBhvr>
                                        <p:cTn id="474" dur="1" fill="hold">
                                          <p:stCondLst>
                                            <p:cond delay="0"/>
                                          </p:stCondLst>
                                        </p:cTn>
                                        <p:tgtEl>
                                          <p:spTgt spid="435"/>
                                        </p:tgtEl>
                                        <p:attrNameLst>
                                          <p:attrName>style.visibility</p:attrName>
                                        </p:attrNameLst>
                                      </p:cBhvr>
                                      <p:to>
                                        <p:strVal val="visible"/>
                                      </p:to>
                                    </p:set>
                                  </p:childTnLst>
                                </p:cTn>
                              </p:par>
                              <p:par>
                                <p:cTn id="475" nodeType="withEffect" fill="hold" presetClass="entr" presetID="1">
                                  <p:stCondLst>
                                    <p:cond delay="0"/>
                                  </p:stCondLst>
                                  <p:childTnLst>
                                    <p:set>
                                      <p:cBhvr>
                                        <p:cTn id="476" dur="1" fill="hold">
                                          <p:stCondLst>
                                            <p:cond delay="0"/>
                                          </p:stCondLst>
                                        </p:cTn>
                                        <p:tgtEl>
                                          <p:spTgt spid="437"/>
                                        </p:tgtEl>
                                        <p:attrNameLst>
                                          <p:attrName>style.visibility</p:attrName>
                                        </p:attrNameLst>
                                      </p:cBhvr>
                                      <p:to>
                                        <p:strVal val="visible"/>
                                      </p:to>
                                    </p:set>
                                  </p:childTnLst>
                                </p:cTn>
                              </p:par>
                              <p:par>
                                <p:cTn id="477" nodeType="withEffect" fill="hold" presetClass="entr" presetID="1">
                                  <p:stCondLst>
                                    <p:cond delay="0"/>
                                  </p:stCondLst>
                                  <p:childTnLst>
                                    <p:set>
                                      <p:cBhvr>
                                        <p:cTn id="478" dur="1" fill="hold">
                                          <p:stCondLst>
                                            <p:cond delay="0"/>
                                          </p:stCondLst>
                                        </p:cTn>
                                        <p:tgtEl>
                                          <p:spTgt spid="439"/>
                                        </p:tgtEl>
                                        <p:attrNameLst>
                                          <p:attrName>style.visibility</p:attrName>
                                        </p:attrNameLst>
                                      </p:cBhvr>
                                      <p:to>
                                        <p:strVal val="visible"/>
                                      </p:to>
                                    </p:set>
                                  </p:childTnLst>
                                </p:cTn>
                              </p:par>
                            </p:childTnLst>
                          </p:cTn>
                        </p:par>
                      </p:childTnLst>
                    </p:cTn>
                  </p:par>
                  <p:par>
                    <p:cTn id="479" fill="hold">
                      <p:stCondLst>
                        <p:cond delay="indefinite"/>
                      </p:stCondLst>
                      <p:childTnLst>
                        <p:par>
                          <p:cTn id="480" fill="hold">
                            <p:stCondLst>
                              <p:cond delay="0"/>
                            </p:stCondLst>
                            <p:childTnLst>
                              <p:par>
                                <p:cTn id="481" nodeType="clickEffect" fill="hold" presetClass="entr" presetID="1">
                                  <p:stCondLst>
                                    <p:cond delay="0"/>
                                  </p:stCondLst>
                                  <p:childTnLst>
                                    <p:set>
                                      <p:cBhvr>
                                        <p:cTn id="482" dur="1" fill="hold">
                                          <p:stCondLst>
                                            <p:cond delay="0"/>
                                          </p:stCondLst>
                                        </p:cTn>
                                        <p:tgtEl>
                                          <p:spTgt spid="440"/>
                                        </p:tgtEl>
                                        <p:attrNameLst>
                                          <p:attrName>style.visibility</p:attrName>
                                        </p:attrNameLst>
                                      </p:cBhvr>
                                      <p:to>
                                        <p:strVal val="visible"/>
                                      </p:to>
                                    </p:set>
                                  </p:childTnLst>
                                </p:cTn>
                              </p:par>
                            </p:childTnLst>
                          </p:cTn>
                        </p:par>
                      </p:childTnLst>
                    </p:cTn>
                  </p:par>
                  <p:par>
                    <p:cTn id="483" fill="hold">
                      <p:stCondLst>
                        <p:cond delay="indefinite"/>
                      </p:stCondLst>
                      <p:childTnLst>
                        <p:par>
                          <p:cTn id="484" fill="hold">
                            <p:stCondLst>
                              <p:cond delay="0"/>
                            </p:stCondLst>
                            <p:childTnLst>
                              <p:par>
                                <p:cTn id="485" nodeType="clickEffect" fill="hold" presetClass="entr" presetID="1">
                                  <p:stCondLst>
                                    <p:cond delay="0"/>
                                  </p:stCondLst>
                                  <p:childTnLst>
                                    <p:set>
                                      <p:cBhvr>
                                        <p:cTn id="486" dur="1" fill="hold">
                                          <p:stCondLst>
                                            <p:cond delay="0"/>
                                          </p:stCondLst>
                                        </p:cTn>
                                        <p:tgtEl>
                                          <p:spTgt spid="4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2" name="PlaceHolder 1"/>
          <p:cNvSpPr>
            <a:spLocks noGrp="1"/>
          </p:cNvSpPr>
          <p:nvPr>
            <p:ph type="title"/>
          </p:nvPr>
        </p:nvSpPr>
        <p:spPr>
          <a:xfrm>
            <a:off x="609480" y="207000"/>
            <a:ext cx="10972440" cy="23526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43" name="PlaceHolder 2"/>
          <p:cNvSpPr>
            <a:spLocks noGrp="1"/>
          </p:cNvSpPr>
          <p:nvPr>
            <p:ph/>
          </p:nvPr>
        </p:nvSpPr>
        <p:spPr>
          <a:xfrm>
            <a:off x="609480" y="1170720"/>
            <a:ext cx="10972440" cy="202788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On a besoin de savoir si cela concerne catalog ou user-catalog table</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Problème: le startup process (qui fait la recovery) ne peut pas accéder au catalog</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487" dur="indefinite" restart="never" nodeType="tmRoot">
          <p:childTnLst>
            <p:seq>
              <p:cTn id="488" dur="indefinite" nodeType="mainSeq">
                <p:childTnLst>
                  <p:par>
                    <p:cTn id="489" fill="hold">
                      <p:stCondLst>
                        <p:cond delay="indefinite"/>
                      </p:stCondLst>
                      <p:childTnLst>
                        <p:par>
                          <p:cTn id="490" fill="hold">
                            <p:stCondLst>
                              <p:cond delay="0"/>
                            </p:stCondLst>
                            <p:childTnLst>
                              <p:par>
                                <p:cTn id="491" nodeType="clickEffect" fill="hold" presetClass="entr" presetID="1">
                                  <p:stCondLst>
                                    <p:cond delay="0"/>
                                  </p:stCondLst>
                                  <p:childTnLst>
                                    <p:set>
                                      <p:cBhvr>
                                        <p:cTn id="492" dur="1" fill="hold">
                                          <p:stCondLst>
                                            <p:cond delay="0"/>
                                          </p:stCondLst>
                                        </p:cTn>
                                        <p:tgtEl>
                                          <p:spTgt spid="443">
                                            <p:txEl>
                                              <p:pRg st="0" end="0"/>
                                            </p:txEl>
                                          </p:spTgt>
                                        </p:tgtEl>
                                        <p:attrNameLst>
                                          <p:attrName>style.visibility</p:attrName>
                                        </p:attrNameLst>
                                      </p:cBhvr>
                                      <p:to>
                                        <p:strVal val="visible"/>
                                      </p:to>
                                    </p:set>
                                  </p:childTnLst>
                                </p:cTn>
                              </p:par>
                            </p:childTnLst>
                          </p:cTn>
                        </p:par>
                      </p:childTnLst>
                    </p:cTn>
                  </p:par>
                  <p:par>
                    <p:cTn id="493" fill="hold">
                      <p:stCondLst>
                        <p:cond delay="indefinite"/>
                      </p:stCondLst>
                      <p:childTnLst>
                        <p:par>
                          <p:cTn id="494" fill="hold">
                            <p:stCondLst>
                              <p:cond delay="0"/>
                            </p:stCondLst>
                            <p:childTnLst>
                              <p:par>
                                <p:cTn id="495" nodeType="clickEffect" fill="hold" presetClass="entr" presetID="1">
                                  <p:stCondLst>
                                    <p:cond delay="0"/>
                                  </p:stCondLst>
                                  <p:childTnLst>
                                    <p:set>
                                      <p:cBhvr>
                                        <p:cTn id="496" dur="1" fill="hold">
                                          <p:stCondLst>
                                            <p:cond delay="0"/>
                                          </p:stCondLst>
                                        </p:cTn>
                                        <p:tgtEl>
                                          <p:spTgt spid="443">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4" name="PlaceHolder 1"/>
          <p:cNvSpPr>
            <a:spLocks noGrp="1"/>
          </p:cNvSpPr>
          <p:nvPr>
            <p:ph type="title"/>
          </p:nvPr>
        </p:nvSpPr>
        <p:spPr>
          <a:xfrm>
            <a:off x="609480" y="207000"/>
            <a:ext cx="10972440" cy="23526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45" name="PlaceHolder 2"/>
          <p:cNvSpPr>
            <a:spLocks noGrp="1"/>
          </p:cNvSpPr>
          <p:nvPr>
            <p:ph/>
          </p:nvPr>
        </p:nvSpPr>
        <p:spPr>
          <a:xfrm>
            <a:off x="609480" y="1170720"/>
            <a:ext cx="10972440" cy="86760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Donc les WAL records qui peuvent générer ces conflits doivent contenir un flag qui indique si le WAL record touche au catalog</a:t>
            </a:r>
            <a:endParaRPr b="0" lang="en-US" sz="2800" spc="-1" strike="noStrike">
              <a:solidFill>
                <a:srgbClr val="ffffff"/>
              </a:solidFill>
              <a:latin typeface="Amazon Ember Display"/>
            </a:endParaRPr>
          </a:p>
        </p:txBody>
      </p:sp>
      <p:sp>
        <p:nvSpPr>
          <p:cNvPr id="446" name="Straight Connector 1"/>
          <p:cNvSpPr/>
          <p:nvPr/>
        </p:nvSpPr>
        <p:spPr>
          <a:xfrm>
            <a:off x="339120" y="3576240"/>
            <a:ext cx="297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47" name="Straight Connector 2"/>
          <p:cNvSpPr/>
          <p:nvPr/>
        </p:nvSpPr>
        <p:spPr>
          <a:xfrm>
            <a:off x="3821760" y="3564000"/>
            <a:ext cx="15368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48" name="Oval 3"/>
          <p:cNvSpPr/>
          <p:nvPr/>
        </p:nvSpPr>
        <p:spPr>
          <a:xfrm>
            <a:off x="3315960" y="322668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49" name="Oval 4"/>
          <p:cNvSpPr/>
          <p:nvPr/>
        </p:nvSpPr>
        <p:spPr>
          <a:xfrm>
            <a:off x="5363280" y="323892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50" name="TextBox 5"/>
          <p:cNvSpPr/>
          <p:nvPr/>
        </p:nvSpPr>
        <p:spPr>
          <a:xfrm>
            <a:off x="2881080" y="4132080"/>
            <a:ext cx="137592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create table</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51" name="TextBox 8"/>
          <p:cNvSpPr/>
          <p:nvPr/>
        </p:nvSpPr>
        <p:spPr>
          <a:xfrm>
            <a:off x="5031000" y="4132080"/>
            <a:ext cx="117000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drop table</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52" name="TextBox 10"/>
          <p:cNvSpPr/>
          <p:nvPr/>
        </p:nvSpPr>
        <p:spPr>
          <a:xfrm>
            <a:off x="4223160" y="5717520"/>
            <a:ext cx="2785680" cy="36396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a:ea typeface="Amazon Ember"/>
              </a:rPr>
              <a:t>snapshotConflictHorizon</a:t>
            </a:r>
            <a:endParaRPr b="0" lang="fr-FR" sz="1800" spc="-1" strike="noStrike">
              <a:solidFill>
                <a:srgbClr val="ffffff"/>
              </a:solidFill>
              <a:latin typeface="Calibri"/>
            </a:endParaRPr>
          </a:p>
        </p:txBody>
      </p:sp>
      <p:sp>
        <p:nvSpPr>
          <p:cNvPr id="453" name="Straight Connector 11"/>
          <p:cNvSpPr/>
          <p:nvPr/>
        </p:nvSpPr>
        <p:spPr>
          <a:xfrm>
            <a:off x="5868720" y="3576240"/>
            <a:ext cx="2672640" cy="360"/>
          </a:xfrm>
          <a:prstGeom prst="line">
            <a:avLst/>
          </a:prstGeom>
          <a:ln cap="rnd" w="19050">
            <a:solidFill>
              <a:srgbClr val="ffffff"/>
            </a:solidFill>
          </a:ln>
        </p:spPr>
        <p:style>
          <a:lnRef idx="1">
            <a:schemeClr val="accent1"/>
          </a:lnRef>
          <a:fillRef idx="0">
            <a:schemeClr val="accent1"/>
          </a:fillRef>
          <a:effectRef idx="0">
            <a:schemeClr val="accent1"/>
          </a:effectRef>
          <a:fontRef idx="minor"/>
        </p:style>
        <p:txBody>
          <a:bodyPr lIns="90000" rIns="90000" tIns="-44640" bIns="-44640" anchor="t" anchorCtr="1">
            <a:noAutofit/>
          </a:bodyPr>
          <a:p>
            <a:endParaRPr b="0" lang="fr-FR" sz="1800" spc="-1" strike="noStrike">
              <a:solidFill>
                <a:srgbClr val="ffffff"/>
              </a:solidFill>
              <a:latin typeface="Calibri"/>
            </a:endParaRPr>
          </a:p>
        </p:txBody>
      </p:sp>
      <p:sp>
        <p:nvSpPr>
          <p:cNvPr id="454" name="Oval 12"/>
          <p:cNvSpPr/>
          <p:nvPr/>
        </p:nvSpPr>
        <p:spPr>
          <a:xfrm>
            <a:off x="8539560" y="3238920"/>
            <a:ext cx="505440" cy="67500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55" name="TextBox 13"/>
          <p:cNvSpPr/>
          <p:nvPr/>
        </p:nvSpPr>
        <p:spPr>
          <a:xfrm>
            <a:off x="7813800" y="4104000"/>
            <a:ext cx="1956600" cy="638280"/>
          </a:xfrm>
          <a:prstGeom prst="rect">
            <a:avLst/>
          </a:prstGeom>
          <a:noFill/>
          <a:ln w="0">
            <a:noFill/>
          </a:ln>
        </p:spPr>
        <p:style>
          <a:lnRef idx="0"/>
          <a:fillRef idx="0"/>
          <a:effectRef idx="0"/>
          <a:fontRef idx="minor"/>
        </p:style>
        <p:txBody>
          <a:bodyPr wrap="none" lIns="0" rIns="0" tIns="45000" bIns="45000" anchor="t">
            <a:spAutoFit/>
          </a:bodyPr>
          <a:p>
            <a:pPr algn="ctr">
              <a:lnSpc>
                <a:spcPct val="100000"/>
              </a:lnSpc>
              <a:buNone/>
            </a:pPr>
            <a:r>
              <a:rPr b="0" lang="en-US" sz="1800" spc="-1" strike="noStrike">
                <a:solidFill>
                  <a:srgbClr val="ffffff"/>
                </a:solidFill>
                <a:latin typeface="Amazon Ember Display"/>
              </a:rPr>
              <a:t>vacuum pg_class</a:t>
            </a:r>
            <a:endParaRPr b="0" lang="fr-FR" sz="1800" spc="-1" strike="noStrike">
              <a:solidFill>
                <a:srgbClr val="ffffff"/>
              </a:solidFill>
              <a:latin typeface="Calibri"/>
            </a:endParaRPr>
          </a:p>
          <a:p>
            <a:pPr algn="ctr">
              <a:lnSpc>
                <a:spcPct val="100000"/>
              </a:lnSpc>
              <a:buNone/>
            </a:pPr>
            <a:endParaRPr b="0" lang="fr-FR" sz="1800" spc="-1" strike="noStrike">
              <a:solidFill>
                <a:srgbClr val="ffffff"/>
              </a:solidFill>
              <a:latin typeface="Calibri"/>
            </a:endParaRPr>
          </a:p>
        </p:txBody>
      </p:sp>
      <p:sp>
        <p:nvSpPr>
          <p:cNvPr id="456" name="Rectangle 17"/>
          <p:cNvSpPr/>
          <p:nvPr/>
        </p:nvSpPr>
        <p:spPr>
          <a:xfrm>
            <a:off x="7360560" y="4822200"/>
            <a:ext cx="3030120" cy="80964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800" spc="-1" strike="noStrike">
                <a:solidFill>
                  <a:srgbClr val="000000"/>
                </a:solidFill>
                <a:latin typeface="Amazon Ember"/>
                <a:ea typeface="Amazon Ember"/>
              </a:rPr>
              <a:t>snapshotConflictHorizon</a:t>
            </a:r>
            <a:endParaRPr b="0" lang="fr-FR" sz="1800" spc="-1" strike="noStrike">
              <a:solidFill>
                <a:srgbClr val="000000"/>
              </a:solidFill>
              <a:latin typeface="Calibri"/>
            </a:endParaRPr>
          </a:p>
          <a:p>
            <a:pPr algn="ctr">
              <a:lnSpc>
                <a:spcPct val="100000"/>
              </a:lnSpc>
              <a:buNone/>
            </a:pPr>
            <a:r>
              <a:rPr b="0" lang="en-US" sz="1800" spc="-1" strike="noStrike">
                <a:solidFill>
                  <a:srgbClr val="000000"/>
                </a:solidFill>
                <a:latin typeface="Amazon Ember"/>
                <a:ea typeface="Amazon Ember"/>
              </a:rPr>
              <a:t>Catalog? Yes</a:t>
            </a:r>
            <a:endParaRPr b="0" lang="fr-FR" sz="1800" spc="-1" strike="noStrike">
              <a:solidFill>
                <a:srgbClr val="000000"/>
              </a:solidFill>
              <a:latin typeface="Calibri"/>
            </a:endParaRPr>
          </a:p>
        </p:txBody>
      </p:sp>
      <p:sp>
        <p:nvSpPr>
          <p:cNvPr id="457" name="Down Arrow 14"/>
          <p:cNvSpPr/>
          <p:nvPr/>
        </p:nvSpPr>
        <p:spPr>
          <a:xfrm>
            <a:off x="5446440" y="4620240"/>
            <a:ext cx="338760" cy="978120"/>
          </a:xfrm>
          <a:prstGeom prst="downArrow">
            <a:avLst>
              <a:gd name="adj1" fmla="val 50000"/>
              <a:gd name="adj2"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58" name="Curved Right Arrow 16"/>
          <p:cNvSpPr/>
          <p:nvPr/>
        </p:nvSpPr>
        <p:spPr>
          <a:xfrm>
            <a:off x="5869080" y="4408200"/>
            <a:ext cx="1407960" cy="1278360"/>
          </a:xfrm>
          <a:prstGeom prst="curvedRightArrow">
            <a:avLst>
              <a:gd name="adj1" fmla="val 25000"/>
              <a:gd name="adj2" fmla="val 50000"/>
              <a:gd name="adj3" fmla="val 25000"/>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497" dur="indefinite" restart="never" nodeType="tmRoot">
          <p:childTnLst>
            <p:seq>
              <p:cTn id="498" dur="indefinite" nodeType="mainSeq">
                <p:childTnLst>
                  <p:par>
                    <p:cTn id="499" fill="hold">
                      <p:stCondLst>
                        <p:cond delay="indefinite"/>
                      </p:stCondLst>
                      <p:childTnLst>
                        <p:par>
                          <p:cTn id="500" fill="hold">
                            <p:stCondLst>
                              <p:cond delay="0"/>
                            </p:stCondLst>
                            <p:childTnLst>
                              <p:par>
                                <p:cTn id="501" nodeType="clickEffect" fill="hold" presetClass="entr" presetID="1">
                                  <p:stCondLst>
                                    <p:cond delay="0"/>
                                  </p:stCondLst>
                                  <p:childTnLst>
                                    <p:set>
                                      <p:cBhvr>
                                        <p:cTn id="502" dur="1" fill="hold">
                                          <p:stCondLst>
                                            <p:cond delay="0"/>
                                          </p:stCondLst>
                                        </p:cTn>
                                        <p:tgtEl>
                                          <p:spTgt spid="445">
                                            <p:txEl>
                                              <p:pRg st="0" end="0"/>
                                            </p:txEl>
                                          </p:spTgt>
                                        </p:tgtEl>
                                        <p:attrNameLst>
                                          <p:attrName>style.visibility</p:attrName>
                                        </p:attrNameLst>
                                      </p:cBhvr>
                                      <p:to>
                                        <p:strVal val="visible"/>
                                      </p:to>
                                    </p:set>
                                  </p:childTnLst>
                                </p:cTn>
                              </p:par>
                            </p:childTnLst>
                          </p:cTn>
                        </p:par>
                      </p:childTnLst>
                    </p:cTn>
                  </p:par>
                  <p:par>
                    <p:cTn id="503" fill="hold">
                      <p:stCondLst>
                        <p:cond delay="indefinite"/>
                      </p:stCondLst>
                      <p:childTnLst>
                        <p:par>
                          <p:cTn id="504" fill="hold">
                            <p:stCondLst>
                              <p:cond delay="0"/>
                            </p:stCondLst>
                            <p:childTnLst>
                              <p:par>
                                <p:cTn id="505" nodeType="clickEffect" fill="hold" presetClass="entr" presetID="1">
                                  <p:stCondLst>
                                    <p:cond delay="0"/>
                                  </p:stCondLst>
                                  <p:childTnLst>
                                    <p:set>
                                      <p:cBhvr>
                                        <p:cTn id="506" dur="1" fill="hold">
                                          <p:stCondLst>
                                            <p:cond delay="0"/>
                                          </p:stCondLst>
                                        </p:cTn>
                                        <p:tgtEl>
                                          <p:spTgt spid="446"/>
                                        </p:tgtEl>
                                        <p:attrNameLst>
                                          <p:attrName>style.visibility</p:attrName>
                                        </p:attrNameLst>
                                      </p:cBhvr>
                                      <p:to>
                                        <p:strVal val="visible"/>
                                      </p:to>
                                    </p:set>
                                  </p:childTnLst>
                                </p:cTn>
                              </p:par>
                              <p:par>
                                <p:cTn id="507" nodeType="withEffect" fill="hold" presetClass="entr" presetID="1">
                                  <p:stCondLst>
                                    <p:cond delay="0"/>
                                  </p:stCondLst>
                                  <p:childTnLst>
                                    <p:set>
                                      <p:cBhvr>
                                        <p:cTn id="508" dur="1" fill="hold">
                                          <p:stCondLst>
                                            <p:cond delay="0"/>
                                          </p:stCondLst>
                                        </p:cTn>
                                        <p:tgtEl>
                                          <p:spTgt spid="448"/>
                                        </p:tgtEl>
                                        <p:attrNameLst>
                                          <p:attrName>style.visibility</p:attrName>
                                        </p:attrNameLst>
                                      </p:cBhvr>
                                      <p:to>
                                        <p:strVal val="visible"/>
                                      </p:to>
                                    </p:set>
                                  </p:childTnLst>
                                </p:cTn>
                              </p:par>
                              <p:par>
                                <p:cTn id="509" nodeType="withEffect" fill="hold" presetClass="entr" presetID="1">
                                  <p:stCondLst>
                                    <p:cond delay="0"/>
                                  </p:stCondLst>
                                  <p:childTnLst>
                                    <p:set>
                                      <p:cBhvr>
                                        <p:cTn id="510" dur="1" fill="hold">
                                          <p:stCondLst>
                                            <p:cond delay="0"/>
                                          </p:stCondLst>
                                        </p:cTn>
                                        <p:tgtEl>
                                          <p:spTgt spid="450"/>
                                        </p:tgtEl>
                                        <p:attrNameLst>
                                          <p:attrName>style.visibility</p:attrName>
                                        </p:attrNameLst>
                                      </p:cBhvr>
                                      <p:to>
                                        <p:strVal val="visible"/>
                                      </p:to>
                                    </p:set>
                                  </p:childTnLst>
                                </p:cTn>
                              </p:par>
                              <p:par>
                                <p:cTn id="511" nodeType="withEffect" fill="hold" presetClass="entr" presetID="1">
                                  <p:stCondLst>
                                    <p:cond delay="0"/>
                                  </p:stCondLst>
                                  <p:childTnLst>
                                    <p:set>
                                      <p:cBhvr>
                                        <p:cTn id="512" dur="1" fill="hold">
                                          <p:stCondLst>
                                            <p:cond delay="0"/>
                                          </p:stCondLst>
                                        </p:cTn>
                                        <p:tgtEl>
                                          <p:spTgt spid="447"/>
                                        </p:tgtEl>
                                        <p:attrNameLst>
                                          <p:attrName>style.visibility</p:attrName>
                                        </p:attrNameLst>
                                      </p:cBhvr>
                                      <p:to>
                                        <p:strVal val="visible"/>
                                      </p:to>
                                    </p:set>
                                  </p:childTnLst>
                                </p:cTn>
                              </p:par>
                              <p:par>
                                <p:cTn id="513" nodeType="withEffect" fill="hold" presetClass="entr" presetID="1">
                                  <p:stCondLst>
                                    <p:cond delay="0"/>
                                  </p:stCondLst>
                                  <p:childTnLst>
                                    <p:set>
                                      <p:cBhvr>
                                        <p:cTn id="514" dur="1" fill="hold">
                                          <p:stCondLst>
                                            <p:cond delay="0"/>
                                          </p:stCondLst>
                                        </p:cTn>
                                        <p:tgtEl>
                                          <p:spTgt spid="449"/>
                                        </p:tgtEl>
                                        <p:attrNameLst>
                                          <p:attrName>style.visibility</p:attrName>
                                        </p:attrNameLst>
                                      </p:cBhvr>
                                      <p:to>
                                        <p:strVal val="visible"/>
                                      </p:to>
                                    </p:set>
                                  </p:childTnLst>
                                </p:cTn>
                              </p:par>
                              <p:par>
                                <p:cTn id="515" nodeType="withEffect" fill="hold" presetClass="entr" presetID="1">
                                  <p:stCondLst>
                                    <p:cond delay="0"/>
                                  </p:stCondLst>
                                  <p:childTnLst>
                                    <p:set>
                                      <p:cBhvr>
                                        <p:cTn id="516" dur="1" fill="hold">
                                          <p:stCondLst>
                                            <p:cond delay="0"/>
                                          </p:stCondLst>
                                        </p:cTn>
                                        <p:tgtEl>
                                          <p:spTgt spid="451"/>
                                        </p:tgtEl>
                                        <p:attrNameLst>
                                          <p:attrName>style.visibility</p:attrName>
                                        </p:attrNameLst>
                                      </p:cBhvr>
                                      <p:to>
                                        <p:strVal val="visible"/>
                                      </p:to>
                                    </p:set>
                                  </p:childTnLst>
                                </p:cTn>
                              </p:par>
                              <p:par>
                                <p:cTn id="517" nodeType="withEffect" fill="hold" presetClass="entr" presetID="1">
                                  <p:stCondLst>
                                    <p:cond delay="0"/>
                                  </p:stCondLst>
                                  <p:childTnLst>
                                    <p:set>
                                      <p:cBhvr>
                                        <p:cTn id="518" dur="1" fill="hold">
                                          <p:stCondLst>
                                            <p:cond delay="0"/>
                                          </p:stCondLst>
                                        </p:cTn>
                                        <p:tgtEl>
                                          <p:spTgt spid="457"/>
                                        </p:tgtEl>
                                        <p:attrNameLst>
                                          <p:attrName>style.visibility</p:attrName>
                                        </p:attrNameLst>
                                      </p:cBhvr>
                                      <p:to>
                                        <p:strVal val="visible"/>
                                      </p:to>
                                    </p:set>
                                  </p:childTnLst>
                                </p:cTn>
                              </p:par>
                              <p:par>
                                <p:cTn id="519" nodeType="withEffect" fill="hold" presetClass="entr" presetID="1">
                                  <p:stCondLst>
                                    <p:cond delay="0"/>
                                  </p:stCondLst>
                                  <p:childTnLst>
                                    <p:set>
                                      <p:cBhvr>
                                        <p:cTn id="520" dur="1" fill="hold">
                                          <p:stCondLst>
                                            <p:cond delay="0"/>
                                          </p:stCondLst>
                                        </p:cTn>
                                        <p:tgtEl>
                                          <p:spTgt spid="452"/>
                                        </p:tgtEl>
                                        <p:attrNameLst>
                                          <p:attrName>style.visibility</p:attrName>
                                        </p:attrNameLst>
                                      </p:cBhvr>
                                      <p:to>
                                        <p:strVal val="visible"/>
                                      </p:to>
                                    </p:set>
                                  </p:childTnLst>
                                </p:cTn>
                              </p:par>
                            </p:childTnLst>
                          </p:cTn>
                        </p:par>
                      </p:childTnLst>
                    </p:cTn>
                  </p:par>
                  <p:par>
                    <p:cTn id="521" fill="hold">
                      <p:stCondLst>
                        <p:cond delay="indefinite"/>
                      </p:stCondLst>
                      <p:childTnLst>
                        <p:par>
                          <p:cTn id="522" fill="hold">
                            <p:stCondLst>
                              <p:cond delay="0"/>
                            </p:stCondLst>
                            <p:childTnLst>
                              <p:par>
                                <p:cTn id="523" nodeType="clickEffect" fill="hold" presetClass="entr" presetID="1">
                                  <p:stCondLst>
                                    <p:cond delay="0"/>
                                  </p:stCondLst>
                                  <p:childTnLst>
                                    <p:set>
                                      <p:cBhvr>
                                        <p:cTn id="524" dur="1" fill="hold">
                                          <p:stCondLst>
                                            <p:cond delay="0"/>
                                          </p:stCondLst>
                                        </p:cTn>
                                        <p:tgtEl>
                                          <p:spTgt spid="453"/>
                                        </p:tgtEl>
                                        <p:attrNameLst>
                                          <p:attrName>style.visibility</p:attrName>
                                        </p:attrNameLst>
                                      </p:cBhvr>
                                      <p:to>
                                        <p:strVal val="visible"/>
                                      </p:to>
                                    </p:set>
                                  </p:childTnLst>
                                </p:cTn>
                              </p:par>
                              <p:par>
                                <p:cTn id="525" nodeType="withEffect" fill="hold" presetClass="entr" presetID="1">
                                  <p:stCondLst>
                                    <p:cond delay="0"/>
                                  </p:stCondLst>
                                  <p:childTnLst>
                                    <p:set>
                                      <p:cBhvr>
                                        <p:cTn id="526" dur="1" fill="hold">
                                          <p:stCondLst>
                                            <p:cond delay="0"/>
                                          </p:stCondLst>
                                        </p:cTn>
                                        <p:tgtEl>
                                          <p:spTgt spid="454"/>
                                        </p:tgtEl>
                                        <p:attrNameLst>
                                          <p:attrName>style.visibility</p:attrName>
                                        </p:attrNameLst>
                                      </p:cBhvr>
                                      <p:to>
                                        <p:strVal val="visible"/>
                                      </p:to>
                                    </p:set>
                                  </p:childTnLst>
                                </p:cTn>
                              </p:par>
                              <p:par>
                                <p:cTn id="527" nodeType="withEffect" fill="hold" presetClass="entr" presetID="1">
                                  <p:stCondLst>
                                    <p:cond delay="0"/>
                                  </p:stCondLst>
                                  <p:childTnLst>
                                    <p:set>
                                      <p:cBhvr>
                                        <p:cTn id="528" dur="1" fill="hold">
                                          <p:stCondLst>
                                            <p:cond delay="0"/>
                                          </p:stCondLst>
                                        </p:cTn>
                                        <p:tgtEl>
                                          <p:spTgt spid="455"/>
                                        </p:tgtEl>
                                        <p:attrNameLst>
                                          <p:attrName>style.visibility</p:attrName>
                                        </p:attrNameLst>
                                      </p:cBhvr>
                                      <p:to>
                                        <p:strVal val="visible"/>
                                      </p:to>
                                    </p:set>
                                  </p:childTnLst>
                                </p:cTn>
                              </p:par>
                            </p:childTnLst>
                          </p:cTn>
                        </p:par>
                      </p:childTnLst>
                    </p:cTn>
                  </p:par>
                  <p:par>
                    <p:cTn id="529" fill="hold">
                      <p:stCondLst>
                        <p:cond delay="indefinite"/>
                      </p:stCondLst>
                      <p:childTnLst>
                        <p:par>
                          <p:cTn id="530" fill="hold">
                            <p:stCondLst>
                              <p:cond delay="0"/>
                            </p:stCondLst>
                            <p:childTnLst>
                              <p:par>
                                <p:cTn id="531" nodeType="clickEffect" fill="hold" presetClass="entr" presetID="1">
                                  <p:stCondLst>
                                    <p:cond delay="0"/>
                                  </p:stCondLst>
                                  <p:childTnLst>
                                    <p:set>
                                      <p:cBhvr>
                                        <p:cTn id="532" dur="1" fill="hold">
                                          <p:stCondLst>
                                            <p:cond delay="0"/>
                                          </p:stCondLst>
                                        </p:cTn>
                                        <p:tgtEl>
                                          <p:spTgt spid="458"/>
                                        </p:tgtEl>
                                        <p:attrNameLst>
                                          <p:attrName>style.visibility</p:attrName>
                                        </p:attrNameLst>
                                      </p:cBhvr>
                                      <p:to>
                                        <p:strVal val="visible"/>
                                      </p:to>
                                    </p:set>
                                  </p:childTnLst>
                                </p:cTn>
                              </p:par>
                            </p:childTnLst>
                          </p:cTn>
                        </p:par>
                      </p:childTnLst>
                    </p:cTn>
                  </p:par>
                  <p:par>
                    <p:cTn id="533" fill="hold">
                      <p:stCondLst>
                        <p:cond delay="indefinite"/>
                      </p:stCondLst>
                      <p:childTnLst>
                        <p:par>
                          <p:cTn id="534" fill="hold">
                            <p:stCondLst>
                              <p:cond delay="0"/>
                            </p:stCondLst>
                            <p:childTnLst>
                              <p:par>
                                <p:cTn id="535" nodeType="clickEffect" fill="hold" presetClass="entr" presetID="1">
                                  <p:stCondLst>
                                    <p:cond delay="0"/>
                                  </p:stCondLst>
                                  <p:childTnLst>
                                    <p:set>
                                      <p:cBhvr>
                                        <p:cTn id="536" dur="1" fill="hold">
                                          <p:stCondLst>
                                            <p:cond delay="0"/>
                                          </p:stCondLst>
                                        </p:cTn>
                                        <p:tgtEl>
                                          <p:spTgt spid="45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9" name="PlaceHolder 1"/>
          <p:cNvSpPr>
            <a:spLocks noGrp="1"/>
          </p:cNvSpPr>
          <p:nvPr>
            <p:ph type="title"/>
          </p:nvPr>
        </p:nvSpPr>
        <p:spPr>
          <a:xfrm>
            <a:off x="609480" y="100440"/>
            <a:ext cx="10972440" cy="20160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60" name="PlaceHolder 2"/>
          <p:cNvSpPr>
            <a:spLocks noGrp="1"/>
          </p:cNvSpPr>
          <p:nvPr>
            <p:ph/>
          </p:nvPr>
        </p:nvSpPr>
        <p:spPr>
          <a:xfrm>
            <a:off x="609480" y="1003680"/>
            <a:ext cx="10972440" cy="471564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Facile pour les tables mais pas pour les indexes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3 approches testées !</a:t>
            </a:r>
            <a:endParaRPr b="0" lang="en-US" sz="2800" spc="-1" strike="noStrike">
              <a:solidFill>
                <a:srgbClr val="ffffff"/>
              </a:solidFill>
              <a:latin typeface="Amazon Ember Display"/>
            </a:endParaRPr>
          </a:p>
          <a:p>
            <a:pPr lvl="5" marL="937440" indent="-343080">
              <a:lnSpc>
                <a:spcPct val="90000"/>
              </a:lnSpc>
              <a:spcBef>
                <a:spcPts val="499"/>
              </a:spcBef>
              <a:buClr>
                <a:srgbClr val="ffffff"/>
              </a:buClr>
              <a:buFont typeface="Arial"/>
              <a:buChar char="•"/>
            </a:pPr>
            <a:r>
              <a:rPr b="0" lang="en-US" sz="2400" spc="-1" strike="noStrike">
                <a:solidFill>
                  <a:srgbClr val="ffffff"/>
                </a:solidFill>
                <a:latin typeface="Amazon Ember"/>
                <a:ea typeface="Amazon Ember"/>
              </a:rPr>
              <a:t>Une qui a besoin de table_open() sur la table (depuis l’index)</a:t>
            </a:r>
            <a:endParaRPr b="0" lang="en-US" sz="2400" spc="-1" strike="noStrike">
              <a:solidFill>
                <a:srgbClr val="ffffff"/>
              </a:solidFill>
              <a:latin typeface="Amazon Ember Display"/>
            </a:endParaRPr>
          </a:p>
          <a:p>
            <a:pPr lvl="5" marL="937440" indent="-343080">
              <a:lnSpc>
                <a:spcPct val="90000"/>
              </a:lnSpc>
              <a:spcBef>
                <a:spcPts val="499"/>
              </a:spcBef>
              <a:buClr>
                <a:srgbClr val="ffffff"/>
              </a:buClr>
              <a:buFont typeface="Arial"/>
              <a:buChar char="•"/>
            </a:pPr>
            <a:r>
              <a:rPr b="0" lang="en-US" sz="2400" spc="-1" strike="noStrike">
                <a:solidFill>
                  <a:srgbClr val="ffffff"/>
                </a:solidFill>
                <a:latin typeface="Amazon Ember"/>
                <a:ea typeface="Amazon Ember"/>
              </a:rPr>
              <a:t>Une qui ajoute une dépendance dans pg_index</a:t>
            </a:r>
            <a:endParaRPr b="0" lang="en-US" sz="2400" spc="-1" strike="noStrike">
              <a:solidFill>
                <a:srgbClr val="ffffff"/>
              </a:solidFill>
              <a:latin typeface="Amazon Ember Display"/>
            </a:endParaRPr>
          </a:p>
          <a:p>
            <a:pPr lvl="5" marL="937440" indent="-343080">
              <a:lnSpc>
                <a:spcPct val="90000"/>
              </a:lnSpc>
              <a:spcBef>
                <a:spcPts val="499"/>
              </a:spcBef>
              <a:buClr>
                <a:srgbClr val="ffffff"/>
              </a:buClr>
              <a:buFont typeface="Arial"/>
              <a:buChar char="•"/>
            </a:pPr>
            <a:r>
              <a:rPr b="0" lang="en-US" sz="2400" spc="-1" strike="noStrike">
                <a:solidFill>
                  <a:srgbClr val="ffffff"/>
                </a:solidFill>
                <a:latin typeface="Amazon Ember"/>
                <a:ea typeface="Amazon Ember"/>
              </a:rPr>
              <a:t>Une qui ajoute la table à toutes les fonctions qui générent ces WAL records</a:t>
            </a:r>
            <a:endParaRPr b="0" lang="en-US" sz="2400" spc="-1" strike="noStrike">
              <a:solidFill>
                <a:srgbClr val="ffffff"/>
              </a:solidFill>
              <a:latin typeface="Amazon Ember Display"/>
            </a:endParaRPr>
          </a:p>
          <a:p>
            <a:pPr>
              <a:lnSpc>
                <a:spcPct val="90000"/>
              </a:lnSpc>
              <a:spcBef>
                <a:spcPts val="1417"/>
              </a:spcBef>
              <a:buNone/>
            </a:pPr>
            <a:endParaRPr b="0" lang="en-US" sz="24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Choix: La dernière </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537" dur="indefinite" restart="never" nodeType="tmRoot">
          <p:childTnLst>
            <p:seq>
              <p:cTn id="538" dur="indefinite" nodeType="mainSeq">
                <p:childTnLst>
                  <p:par>
                    <p:cTn id="539" fill="hold">
                      <p:stCondLst>
                        <p:cond delay="indefinite"/>
                      </p:stCondLst>
                      <p:childTnLst>
                        <p:par>
                          <p:cTn id="540" fill="hold">
                            <p:stCondLst>
                              <p:cond delay="0"/>
                            </p:stCondLst>
                            <p:childTnLst>
                              <p:par>
                                <p:cTn id="541" nodeType="clickEffect" fill="hold" presetClass="entr" presetID="1">
                                  <p:stCondLst>
                                    <p:cond delay="0"/>
                                  </p:stCondLst>
                                  <p:childTnLst>
                                    <p:set>
                                      <p:cBhvr>
                                        <p:cTn id="542" dur="1" fill="hold">
                                          <p:stCondLst>
                                            <p:cond delay="0"/>
                                          </p:stCondLst>
                                        </p:cTn>
                                        <p:tgtEl>
                                          <p:spTgt spid="460">
                                            <p:txEl>
                                              <p:pRg st="0" end="0"/>
                                            </p:txEl>
                                          </p:spTgt>
                                        </p:tgtEl>
                                        <p:attrNameLst>
                                          <p:attrName>style.visibility</p:attrName>
                                        </p:attrNameLst>
                                      </p:cBhvr>
                                      <p:to>
                                        <p:strVal val="visible"/>
                                      </p:to>
                                    </p:set>
                                  </p:childTnLst>
                                </p:cTn>
                              </p:par>
                            </p:childTnLst>
                          </p:cTn>
                        </p:par>
                      </p:childTnLst>
                    </p:cTn>
                  </p:par>
                  <p:par>
                    <p:cTn id="543" fill="hold">
                      <p:stCondLst>
                        <p:cond delay="indefinite"/>
                      </p:stCondLst>
                      <p:childTnLst>
                        <p:par>
                          <p:cTn id="544" fill="hold">
                            <p:stCondLst>
                              <p:cond delay="0"/>
                            </p:stCondLst>
                            <p:childTnLst>
                              <p:par>
                                <p:cTn id="545" nodeType="clickEffect" fill="hold" presetClass="entr" presetID="1">
                                  <p:stCondLst>
                                    <p:cond delay="0"/>
                                  </p:stCondLst>
                                  <p:childTnLst>
                                    <p:set>
                                      <p:cBhvr>
                                        <p:cTn id="546" dur="1" fill="hold">
                                          <p:stCondLst>
                                            <p:cond delay="0"/>
                                          </p:stCondLst>
                                        </p:cTn>
                                        <p:tgtEl>
                                          <p:spTgt spid="460">
                                            <p:txEl>
                                              <p:pRg st="1" end="1"/>
                                            </p:txEl>
                                          </p:spTgt>
                                        </p:tgtEl>
                                        <p:attrNameLst>
                                          <p:attrName>style.visibility</p:attrName>
                                        </p:attrNameLst>
                                      </p:cBhvr>
                                      <p:to>
                                        <p:strVal val="visible"/>
                                      </p:to>
                                    </p:set>
                                  </p:childTnLst>
                                </p:cTn>
                              </p:par>
                            </p:childTnLst>
                          </p:cTn>
                        </p:par>
                      </p:childTnLst>
                    </p:cTn>
                  </p:par>
                  <p:par>
                    <p:cTn id="547" fill="hold">
                      <p:stCondLst>
                        <p:cond delay="indefinite"/>
                      </p:stCondLst>
                      <p:childTnLst>
                        <p:par>
                          <p:cTn id="548" fill="hold">
                            <p:stCondLst>
                              <p:cond delay="0"/>
                            </p:stCondLst>
                            <p:childTnLst>
                              <p:par>
                                <p:cTn id="549" nodeType="clickEffect" fill="hold" presetClass="entr" presetID="1">
                                  <p:stCondLst>
                                    <p:cond delay="0"/>
                                  </p:stCondLst>
                                  <p:childTnLst>
                                    <p:set>
                                      <p:cBhvr>
                                        <p:cTn id="550" dur="1" fill="hold">
                                          <p:stCondLst>
                                            <p:cond delay="0"/>
                                          </p:stCondLst>
                                        </p:cTn>
                                        <p:tgtEl>
                                          <p:spTgt spid="460">
                                            <p:txEl>
                                              <p:pRg st="2" end="2"/>
                                            </p:txEl>
                                          </p:spTgt>
                                        </p:tgtEl>
                                        <p:attrNameLst>
                                          <p:attrName>style.visibility</p:attrName>
                                        </p:attrNameLst>
                                      </p:cBhvr>
                                      <p:to>
                                        <p:strVal val="visible"/>
                                      </p:to>
                                    </p:set>
                                  </p:childTnLst>
                                </p:cTn>
                              </p:par>
                            </p:childTnLst>
                          </p:cTn>
                        </p:par>
                      </p:childTnLst>
                    </p:cTn>
                  </p:par>
                  <p:par>
                    <p:cTn id="551" fill="hold">
                      <p:stCondLst>
                        <p:cond delay="indefinite"/>
                      </p:stCondLst>
                      <p:childTnLst>
                        <p:par>
                          <p:cTn id="552" fill="hold">
                            <p:stCondLst>
                              <p:cond delay="0"/>
                            </p:stCondLst>
                            <p:childTnLst>
                              <p:par>
                                <p:cTn id="553" nodeType="clickEffect" fill="hold" presetClass="entr" presetID="1">
                                  <p:stCondLst>
                                    <p:cond delay="0"/>
                                  </p:stCondLst>
                                  <p:childTnLst>
                                    <p:set>
                                      <p:cBhvr>
                                        <p:cTn id="554" dur="1" fill="hold">
                                          <p:stCondLst>
                                            <p:cond delay="0"/>
                                          </p:stCondLst>
                                        </p:cTn>
                                        <p:tgtEl>
                                          <p:spTgt spid="460">
                                            <p:txEl>
                                              <p:pRg st="3" end="3"/>
                                            </p:txEl>
                                          </p:spTgt>
                                        </p:tgtEl>
                                        <p:attrNameLst>
                                          <p:attrName>style.visibility</p:attrName>
                                        </p:attrNameLst>
                                      </p:cBhvr>
                                      <p:to>
                                        <p:strVal val="visible"/>
                                      </p:to>
                                    </p:set>
                                  </p:childTnLst>
                                </p:cTn>
                              </p:par>
                            </p:childTnLst>
                          </p:cTn>
                        </p:par>
                      </p:childTnLst>
                    </p:cTn>
                  </p:par>
                  <p:par>
                    <p:cTn id="555" fill="hold">
                      <p:stCondLst>
                        <p:cond delay="indefinite"/>
                      </p:stCondLst>
                      <p:childTnLst>
                        <p:par>
                          <p:cTn id="556" fill="hold">
                            <p:stCondLst>
                              <p:cond delay="0"/>
                            </p:stCondLst>
                            <p:childTnLst>
                              <p:par>
                                <p:cTn id="557" nodeType="clickEffect" fill="hold" presetClass="entr" presetID="1">
                                  <p:stCondLst>
                                    <p:cond delay="0"/>
                                  </p:stCondLst>
                                  <p:childTnLst>
                                    <p:set>
                                      <p:cBhvr>
                                        <p:cTn id="558" dur="1" fill="hold">
                                          <p:stCondLst>
                                            <p:cond delay="0"/>
                                          </p:stCondLst>
                                        </p:cTn>
                                        <p:tgtEl>
                                          <p:spTgt spid="460">
                                            <p:txEl>
                                              <p:pRg st="4" end="4"/>
                                            </p:txEl>
                                          </p:spTgt>
                                        </p:tgtEl>
                                        <p:attrNameLst>
                                          <p:attrName>style.visibility</p:attrName>
                                        </p:attrNameLst>
                                      </p:cBhvr>
                                      <p:to>
                                        <p:strVal val="visible"/>
                                      </p:to>
                                    </p:set>
                                  </p:childTnLst>
                                </p:cTn>
                              </p:par>
                            </p:childTnLst>
                          </p:cTn>
                        </p:par>
                      </p:childTnLst>
                    </p:cTn>
                  </p:par>
                  <p:par>
                    <p:cTn id="559" fill="hold">
                      <p:stCondLst>
                        <p:cond delay="indefinite"/>
                      </p:stCondLst>
                      <p:childTnLst>
                        <p:par>
                          <p:cTn id="560" fill="hold">
                            <p:stCondLst>
                              <p:cond delay="0"/>
                            </p:stCondLst>
                            <p:childTnLst>
                              <p:par>
                                <p:cTn id="561" nodeType="clickEffect" fill="hold" presetClass="entr" presetID="1">
                                  <p:stCondLst>
                                    <p:cond delay="0"/>
                                  </p:stCondLst>
                                  <p:childTnLst>
                                    <p:set>
                                      <p:cBhvr>
                                        <p:cTn id="562" dur="1" fill="hold">
                                          <p:stCondLst>
                                            <p:cond delay="0"/>
                                          </p:stCondLst>
                                        </p:cTn>
                                        <p:tgtEl>
                                          <p:spTgt spid="460">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1" name="PlaceHolder 1"/>
          <p:cNvSpPr>
            <a:spLocks noGrp="1"/>
          </p:cNvSpPr>
          <p:nvPr>
            <p:ph type="title"/>
          </p:nvPr>
        </p:nvSpPr>
        <p:spPr>
          <a:xfrm>
            <a:off x="609480" y="100440"/>
            <a:ext cx="10972440" cy="20160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62" name="PlaceHolder 2"/>
          <p:cNvSpPr>
            <a:spLocks noGrp="1"/>
          </p:cNvSpPr>
          <p:nvPr>
            <p:ph/>
          </p:nvPr>
        </p:nvSpPr>
        <p:spPr>
          <a:xfrm>
            <a:off x="609480" y="1003680"/>
            <a:ext cx="10972440" cy="333684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Mais est-ce necessaire si hot_standby_feedback est on ? </a:t>
            </a:r>
            <a:endParaRPr b="0" lang="en-US" sz="2800" spc="-1" strike="noStrike">
              <a:solidFill>
                <a:srgbClr val="ffffff"/>
              </a:solidFill>
              <a:latin typeface="Amazon Ember Display"/>
            </a:endParaRPr>
          </a:p>
          <a:p>
            <a:pPr lvl="5" marL="846000" indent="-343080">
              <a:lnSpc>
                <a:spcPct val="90000"/>
              </a:lnSpc>
              <a:spcBef>
                <a:spcPts val="499"/>
              </a:spcBef>
              <a:buClr>
                <a:srgbClr val="ffffff"/>
              </a:buClr>
              <a:buFont typeface="Arial"/>
              <a:buChar char="•"/>
            </a:pPr>
            <a:r>
              <a:rPr b="0" lang="en-US" sz="2600" spc="-1" strike="noStrike">
                <a:solidFill>
                  <a:srgbClr val="ffffff"/>
                </a:solidFill>
                <a:latin typeface="Amazon Ember"/>
                <a:ea typeface="Amazon Ember"/>
              </a:rPr>
              <a:t>Oui</a:t>
            </a:r>
            <a:endParaRPr b="0" lang="en-US" sz="2600" spc="-1" strike="noStrike">
              <a:solidFill>
                <a:srgbClr val="ffffff"/>
              </a:solidFill>
              <a:latin typeface="Amazon Ember Display"/>
            </a:endParaRPr>
          </a:p>
          <a:p>
            <a:pPr lvl="5" marL="846000" indent="-343080">
              <a:lnSpc>
                <a:spcPct val="90000"/>
              </a:lnSpc>
              <a:spcBef>
                <a:spcPts val="499"/>
              </a:spcBef>
              <a:buClr>
                <a:srgbClr val="ffffff"/>
              </a:buClr>
              <a:buFont typeface="Arial"/>
              <a:buChar char="•"/>
            </a:pPr>
            <a:r>
              <a:rPr b="0" lang="en-US" sz="2600" spc="-1" strike="noStrike">
                <a:solidFill>
                  <a:srgbClr val="ffffff"/>
                </a:solidFill>
                <a:latin typeface="Amazon Ember"/>
                <a:ea typeface="Amazon Ember"/>
              </a:rPr>
              <a:t>Non</a:t>
            </a:r>
            <a:endParaRPr b="0" lang="en-US" sz="2600" spc="-1" strike="noStrike">
              <a:solidFill>
                <a:srgbClr val="ffffff"/>
              </a:solidFill>
              <a:latin typeface="Amazon Ember Display"/>
            </a:endParaRPr>
          </a:p>
          <a:p>
            <a:pPr lvl="5" marL="846000" indent="-343080">
              <a:lnSpc>
                <a:spcPct val="90000"/>
              </a:lnSpc>
              <a:spcBef>
                <a:spcPts val="499"/>
              </a:spcBef>
              <a:buClr>
                <a:srgbClr val="ffffff"/>
              </a:buClr>
              <a:buFont typeface="Arial"/>
              <a:buChar char="•"/>
            </a:pPr>
            <a:r>
              <a:rPr b="0" lang="en-US" sz="2600" spc="-1" strike="noStrike">
                <a:solidFill>
                  <a:srgbClr val="ffffff"/>
                </a:solidFill>
                <a:latin typeface="Amazon Ember"/>
                <a:ea typeface="Amazon Ember"/>
              </a:rPr>
              <a:t>Cela dépend</a:t>
            </a:r>
            <a:endParaRPr b="0" lang="en-US" sz="2600" spc="-1" strike="noStrike">
              <a:solidFill>
                <a:srgbClr val="ffffff"/>
              </a:solidFill>
              <a:latin typeface="Amazon Ember Display"/>
            </a:endParaRPr>
          </a:p>
          <a:p>
            <a:pPr>
              <a:lnSpc>
                <a:spcPct val="90000"/>
              </a:lnSpc>
              <a:spcBef>
                <a:spcPts val="1417"/>
              </a:spcBef>
              <a:buNone/>
            </a:pPr>
            <a:endParaRPr b="0" lang="en-US" sz="26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Cela dépend si il existe un slot de replication physique (primary_slot_name) entre la base primaire et de standby</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563" dur="indefinite" restart="never" nodeType="tmRoot">
          <p:childTnLst>
            <p:seq>
              <p:cTn id="564" dur="indefinite" nodeType="mainSeq">
                <p:childTnLst>
                  <p:par>
                    <p:cTn id="565" fill="hold">
                      <p:stCondLst>
                        <p:cond delay="indefinite"/>
                      </p:stCondLst>
                      <p:childTnLst>
                        <p:par>
                          <p:cTn id="566" fill="hold">
                            <p:stCondLst>
                              <p:cond delay="0"/>
                            </p:stCondLst>
                            <p:childTnLst>
                              <p:par>
                                <p:cTn id="567" nodeType="clickEffect" fill="hold" presetClass="entr" presetID="1">
                                  <p:stCondLst>
                                    <p:cond delay="0"/>
                                  </p:stCondLst>
                                  <p:childTnLst>
                                    <p:set>
                                      <p:cBhvr>
                                        <p:cTn id="568" dur="1" fill="hold">
                                          <p:stCondLst>
                                            <p:cond delay="0"/>
                                          </p:stCondLst>
                                        </p:cTn>
                                        <p:tgtEl>
                                          <p:spTgt spid="462">
                                            <p:txEl>
                                              <p:pRg st="0" end="0"/>
                                            </p:txEl>
                                          </p:spTgt>
                                        </p:tgtEl>
                                        <p:attrNameLst>
                                          <p:attrName>style.visibility</p:attrName>
                                        </p:attrNameLst>
                                      </p:cBhvr>
                                      <p:to>
                                        <p:strVal val="visible"/>
                                      </p:to>
                                    </p:set>
                                  </p:childTnLst>
                                </p:cTn>
                              </p:par>
                            </p:childTnLst>
                          </p:cTn>
                        </p:par>
                      </p:childTnLst>
                    </p:cTn>
                  </p:par>
                  <p:par>
                    <p:cTn id="569" fill="hold">
                      <p:stCondLst>
                        <p:cond delay="indefinite"/>
                      </p:stCondLst>
                      <p:childTnLst>
                        <p:par>
                          <p:cTn id="570" fill="hold">
                            <p:stCondLst>
                              <p:cond delay="0"/>
                            </p:stCondLst>
                            <p:childTnLst>
                              <p:par>
                                <p:cTn id="571" nodeType="clickEffect" fill="hold" presetClass="entr" presetID="1">
                                  <p:stCondLst>
                                    <p:cond delay="0"/>
                                  </p:stCondLst>
                                  <p:childTnLst>
                                    <p:set>
                                      <p:cBhvr>
                                        <p:cTn id="572" dur="1" fill="hold">
                                          <p:stCondLst>
                                            <p:cond delay="0"/>
                                          </p:stCondLst>
                                        </p:cTn>
                                        <p:tgtEl>
                                          <p:spTgt spid="462">
                                            <p:txEl>
                                              <p:pRg st="1" end="1"/>
                                            </p:txEl>
                                          </p:spTgt>
                                        </p:tgtEl>
                                        <p:attrNameLst>
                                          <p:attrName>style.visibility</p:attrName>
                                        </p:attrNameLst>
                                      </p:cBhvr>
                                      <p:to>
                                        <p:strVal val="visible"/>
                                      </p:to>
                                    </p:set>
                                  </p:childTnLst>
                                </p:cTn>
                              </p:par>
                            </p:childTnLst>
                          </p:cTn>
                        </p:par>
                      </p:childTnLst>
                    </p:cTn>
                  </p:par>
                  <p:par>
                    <p:cTn id="573" fill="hold">
                      <p:stCondLst>
                        <p:cond delay="indefinite"/>
                      </p:stCondLst>
                      <p:childTnLst>
                        <p:par>
                          <p:cTn id="574" fill="hold">
                            <p:stCondLst>
                              <p:cond delay="0"/>
                            </p:stCondLst>
                            <p:childTnLst>
                              <p:par>
                                <p:cTn id="575" nodeType="clickEffect" fill="hold" presetClass="entr" presetID="1">
                                  <p:stCondLst>
                                    <p:cond delay="0"/>
                                  </p:stCondLst>
                                  <p:childTnLst>
                                    <p:set>
                                      <p:cBhvr>
                                        <p:cTn id="576" dur="1" fill="hold">
                                          <p:stCondLst>
                                            <p:cond delay="0"/>
                                          </p:stCondLst>
                                        </p:cTn>
                                        <p:tgtEl>
                                          <p:spTgt spid="462">
                                            <p:txEl>
                                              <p:pRg st="2" end="2"/>
                                            </p:txEl>
                                          </p:spTgt>
                                        </p:tgtEl>
                                        <p:attrNameLst>
                                          <p:attrName>style.visibility</p:attrName>
                                        </p:attrNameLst>
                                      </p:cBhvr>
                                      <p:to>
                                        <p:strVal val="visible"/>
                                      </p:to>
                                    </p:set>
                                  </p:childTnLst>
                                </p:cTn>
                              </p:par>
                            </p:childTnLst>
                          </p:cTn>
                        </p:par>
                      </p:childTnLst>
                    </p:cTn>
                  </p:par>
                  <p:par>
                    <p:cTn id="577" fill="hold">
                      <p:stCondLst>
                        <p:cond delay="indefinite"/>
                      </p:stCondLst>
                      <p:childTnLst>
                        <p:par>
                          <p:cTn id="578" fill="hold">
                            <p:stCondLst>
                              <p:cond delay="0"/>
                            </p:stCondLst>
                            <p:childTnLst>
                              <p:par>
                                <p:cTn id="579" nodeType="clickEffect" fill="hold" presetClass="entr" presetID="1">
                                  <p:stCondLst>
                                    <p:cond delay="0"/>
                                  </p:stCondLst>
                                  <p:childTnLst>
                                    <p:set>
                                      <p:cBhvr>
                                        <p:cTn id="580" dur="1" fill="hold">
                                          <p:stCondLst>
                                            <p:cond delay="0"/>
                                          </p:stCondLst>
                                        </p:cTn>
                                        <p:tgtEl>
                                          <p:spTgt spid="462">
                                            <p:txEl>
                                              <p:pRg st="3" end="3"/>
                                            </p:txEl>
                                          </p:spTgt>
                                        </p:tgtEl>
                                        <p:attrNameLst>
                                          <p:attrName>style.visibility</p:attrName>
                                        </p:attrNameLst>
                                      </p:cBhvr>
                                      <p:to>
                                        <p:strVal val="visible"/>
                                      </p:to>
                                    </p:set>
                                  </p:childTnLst>
                                </p:cTn>
                              </p:par>
                            </p:childTnLst>
                          </p:cTn>
                        </p:par>
                      </p:childTnLst>
                    </p:cTn>
                  </p:par>
                  <p:par>
                    <p:cTn id="581" fill="hold">
                      <p:stCondLst>
                        <p:cond delay="indefinite"/>
                      </p:stCondLst>
                      <p:childTnLst>
                        <p:par>
                          <p:cTn id="582" fill="hold">
                            <p:stCondLst>
                              <p:cond delay="0"/>
                            </p:stCondLst>
                            <p:childTnLst>
                              <p:par>
                                <p:cTn id="583" nodeType="clickEffect" fill="hold" presetClass="entr" presetID="1">
                                  <p:stCondLst>
                                    <p:cond delay="0"/>
                                  </p:stCondLst>
                                  <p:childTnLst>
                                    <p:set>
                                      <p:cBhvr>
                                        <p:cTn id="584" dur="1" fill="hold">
                                          <p:stCondLst>
                                            <p:cond delay="0"/>
                                          </p:stCondLst>
                                        </p:cTn>
                                        <p:tgtEl>
                                          <p:spTgt spid="462">
                                            <p:txEl>
                                              <p:pRg st="5" end="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3" name="PlaceHolder 1"/>
          <p:cNvSpPr>
            <a:spLocks noGrp="1"/>
          </p:cNvSpPr>
          <p:nvPr>
            <p:ph type="title"/>
          </p:nvPr>
        </p:nvSpPr>
        <p:spPr>
          <a:xfrm>
            <a:off x="609480" y="100440"/>
            <a:ext cx="10972440" cy="6192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64" name="Rectangle 1"/>
          <p:cNvSpPr/>
          <p:nvPr/>
        </p:nvSpPr>
        <p:spPr>
          <a:xfrm>
            <a:off x="1342440" y="1639080"/>
            <a:ext cx="2781720" cy="4571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65" name="Rectangle 2"/>
          <p:cNvSpPr/>
          <p:nvPr/>
        </p:nvSpPr>
        <p:spPr>
          <a:xfrm>
            <a:off x="8067600" y="1639080"/>
            <a:ext cx="2781720" cy="4571640"/>
          </a:xfrm>
          <a:prstGeom prst="rect">
            <a:avLst/>
          </a:prstGeom>
          <a:solidFill>
            <a:schemeClr val="accent6"/>
          </a:solidFill>
          <a:ln w="0">
            <a:noFill/>
          </a:ln>
        </p:spPr>
        <p:style>
          <a:lnRef idx="0"/>
          <a:fillRef idx="0"/>
          <a:effectRef idx="0"/>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66" name="TextBox 3"/>
          <p:cNvSpPr/>
          <p:nvPr/>
        </p:nvSpPr>
        <p:spPr>
          <a:xfrm>
            <a:off x="2164320" y="907200"/>
            <a:ext cx="1137600" cy="82116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2400" spc="-1" strike="noStrike">
                <a:solidFill>
                  <a:srgbClr val="ffffff"/>
                </a:solidFill>
                <a:latin typeface="Amazon Ember Display"/>
              </a:rPr>
              <a:t>primary</a:t>
            </a:r>
            <a:endParaRPr b="0" lang="fr-FR" sz="2400" spc="-1" strike="noStrike">
              <a:solidFill>
                <a:srgbClr val="ffffff"/>
              </a:solidFill>
              <a:latin typeface="Calibri"/>
            </a:endParaRPr>
          </a:p>
        </p:txBody>
      </p:sp>
      <p:sp>
        <p:nvSpPr>
          <p:cNvPr id="467" name="TextBox 4"/>
          <p:cNvSpPr/>
          <p:nvPr/>
        </p:nvSpPr>
        <p:spPr>
          <a:xfrm>
            <a:off x="8889480" y="948600"/>
            <a:ext cx="1137600" cy="82116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2400" spc="-1" strike="noStrike">
                <a:solidFill>
                  <a:srgbClr val="ffffff"/>
                </a:solidFill>
                <a:latin typeface="Amazon Ember Display"/>
              </a:rPr>
              <a:t>standby</a:t>
            </a:r>
            <a:endParaRPr b="0" lang="fr-FR" sz="2400" spc="-1" strike="noStrike">
              <a:solidFill>
                <a:srgbClr val="ffffff"/>
              </a:solidFill>
              <a:latin typeface="Calibri"/>
            </a:endParaRPr>
          </a:p>
        </p:txBody>
      </p:sp>
      <p:sp>
        <p:nvSpPr>
          <p:cNvPr id="468" name="Right Arrow 5"/>
          <p:cNvSpPr/>
          <p:nvPr/>
        </p:nvSpPr>
        <p:spPr>
          <a:xfrm flipH="1">
            <a:off x="4492440" y="3268440"/>
            <a:ext cx="3132000" cy="1011240"/>
          </a:xfrm>
          <a:prstGeom prst="rightArrow">
            <a:avLst>
              <a:gd name="adj1" fmla="val 50000"/>
              <a:gd name="adj2" fmla="val 50000"/>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2000" spc="-1" strike="noStrike">
                <a:solidFill>
                  <a:schemeClr val="lt1"/>
                </a:solidFill>
                <a:latin typeface="Amazon Ember Display"/>
              </a:rPr>
              <a:t>hot_standby_feedback</a:t>
            </a:r>
            <a:endParaRPr b="0" lang="fr-FR" sz="2000" spc="-1" strike="noStrike">
              <a:solidFill>
                <a:srgbClr val="ffffff"/>
              </a:solidFill>
              <a:latin typeface="Calibri"/>
            </a:endParaRPr>
          </a:p>
        </p:txBody>
      </p:sp>
      <p:sp>
        <p:nvSpPr>
          <p:cNvPr id="469" name="TextBox 9"/>
          <p:cNvSpPr/>
          <p:nvPr/>
        </p:nvSpPr>
        <p:spPr>
          <a:xfrm>
            <a:off x="1569600" y="3589560"/>
            <a:ext cx="2272680" cy="363960"/>
          </a:xfrm>
          <a:prstGeom prst="rect">
            <a:avLst/>
          </a:prstGeom>
          <a:solidFill>
            <a:schemeClr val="accent1"/>
          </a:solid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NOT KNOWN</a:t>
            </a:r>
            <a:endParaRPr b="0" lang="fr-FR" sz="1800" spc="-1" strike="noStrike">
              <a:solidFill>
                <a:srgbClr val="000000"/>
              </a:solidFill>
              <a:latin typeface="Calibri"/>
            </a:endParaRPr>
          </a:p>
        </p:txBody>
      </p:sp>
      <p:sp>
        <p:nvSpPr>
          <p:cNvPr id="470" name="TextBox 11"/>
          <p:cNvSpPr/>
          <p:nvPr/>
        </p:nvSpPr>
        <p:spPr>
          <a:xfrm>
            <a:off x="1555560" y="3555720"/>
            <a:ext cx="2272680" cy="363960"/>
          </a:xfrm>
          <a:prstGeom prst="rect">
            <a:avLst/>
          </a:prstGeom>
          <a:solidFill>
            <a:schemeClr val="accent1"/>
          </a:solid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KNOWN</a:t>
            </a:r>
            <a:endParaRPr b="0" lang="fr-FR" sz="1800" spc="-1" strike="noStrike">
              <a:solidFill>
                <a:srgbClr val="000000"/>
              </a:solidFill>
              <a:latin typeface="Calibri"/>
            </a:endParaRPr>
          </a:p>
        </p:txBody>
      </p:sp>
      <p:sp>
        <p:nvSpPr>
          <p:cNvPr id="471" name="Straight Connector 14"/>
          <p:cNvSpPr/>
          <p:nvPr/>
        </p:nvSpPr>
        <p:spPr>
          <a:xfrm>
            <a:off x="8067240" y="1639080"/>
            <a:ext cx="2782080" cy="4572000"/>
          </a:xfrm>
          <a:prstGeom prst="line">
            <a:avLst/>
          </a:prstGeom>
          <a:ln cap="rnd" w="19050">
            <a:solidFill>
              <a:srgbClr val="c00000"/>
            </a:solidFill>
          </a:ln>
        </p:spPr>
        <p:style>
          <a:lnRef idx="1">
            <a:schemeClr val="accent1"/>
          </a:lnRef>
          <a:fillRef idx="0">
            <a:schemeClr val="accent1"/>
          </a:fillRef>
          <a:effectRef idx="0">
            <a:schemeClr val="accent1"/>
          </a:effectRef>
          <a:fontRef idx="minor"/>
        </p:style>
        <p:txBody>
          <a:bodyPr lIns="90000" rIns="90000" tIns="45000" bIns="45000" anchor="t" anchorCtr="1">
            <a:noAutofit/>
          </a:bodyPr>
          <a:p>
            <a:endParaRPr b="0" lang="fr-FR" sz="1800" spc="-1" strike="noStrike">
              <a:solidFill>
                <a:srgbClr val="ffffff"/>
              </a:solidFill>
              <a:latin typeface="Calibri"/>
            </a:endParaRPr>
          </a:p>
        </p:txBody>
      </p:sp>
      <p:sp>
        <p:nvSpPr>
          <p:cNvPr id="472" name="Straight Connector 18"/>
          <p:cNvSpPr/>
          <p:nvPr/>
        </p:nvSpPr>
        <p:spPr>
          <a:xfrm flipV="1">
            <a:off x="8067240" y="1639080"/>
            <a:ext cx="2782080" cy="4572000"/>
          </a:xfrm>
          <a:prstGeom prst="line">
            <a:avLst/>
          </a:prstGeom>
          <a:ln cap="rnd" w="19050">
            <a:solidFill>
              <a:srgbClr val="c00000"/>
            </a:solidFill>
          </a:ln>
        </p:spPr>
        <p:style>
          <a:lnRef idx="1">
            <a:schemeClr val="accent1"/>
          </a:lnRef>
          <a:fillRef idx="0">
            <a:schemeClr val="accent1"/>
          </a:fillRef>
          <a:effectRef idx="0">
            <a:schemeClr val="accent1"/>
          </a:effectRef>
          <a:fontRef idx="minor"/>
        </p:style>
        <p:txBody>
          <a:bodyPr lIns="90000" rIns="90000" tIns="45000" bIns="45000" anchor="t" anchorCtr="1">
            <a:noAutofit/>
          </a:bodyPr>
          <a:p>
            <a:endParaRPr b="0" lang="fr-FR" sz="1800" spc="-1" strike="noStrike">
              <a:solidFill>
                <a:srgbClr val="ffffff"/>
              </a:solidFill>
              <a:latin typeface="Calibri"/>
            </a:endParaRPr>
          </a:p>
        </p:txBody>
      </p:sp>
      <p:sp>
        <p:nvSpPr>
          <p:cNvPr id="473" name="Straight Connector 21"/>
          <p:cNvSpPr/>
          <p:nvPr/>
        </p:nvSpPr>
        <p:spPr>
          <a:xfrm>
            <a:off x="4667400" y="1639080"/>
            <a:ext cx="2782080" cy="4572000"/>
          </a:xfrm>
          <a:prstGeom prst="line">
            <a:avLst/>
          </a:prstGeom>
          <a:ln cap="rnd" w="19050">
            <a:solidFill>
              <a:srgbClr val="c00000"/>
            </a:solidFill>
          </a:ln>
        </p:spPr>
        <p:style>
          <a:lnRef idx="1">
            <a:schemeClr val="accent1"/>
          </a:lnRef>
          <a:fillRef idx="0">
            <a:schemeClr val="accent1"/>
          </a:fillRef>
          <a:effectRef idx="0">
            <a:schemeClr val="accent1"/>
          </a:effectRef>
          <a:fontRef idx="minor"/>
        </p:style>
        <p:txBody>
          <a:bodyPr lIns="90000" rIns="90000" tIns="45000" bIns="45000" anchor="t" anchorCtr="1">
            <a:noAutofit/>
          </a:bodyPr>
          <a:p>
            <a:endParaRPr b="0" lang="fr-FR" sz="1800" spc="-1" strike="noStrike">
              <a:solidFill>
                <a:srgbClr val="ffffff"/>
              </a:solidFill>
              <a:latin typeface="Calibri"/>
            </a:endParaRPr>
          </a:p>
        </p:txBody>
      </p:sp>
      <p:sp>
        <p:nvSpPr>
          <p:cNvPr id="474" name="Straight Connector 22"/>
          <p:cNvSpPr/>
          <p:nvPr/>
        </p:nvSpPr>
        <p:spPr>
          <a:xfrm flipV="1">
            <a:off x="4675680" y="1639080"/>
            <a:ext cx="2782080" cy="4572000"/>
          </a:xfrm>
          <a:prstGeom prst="line">
            <a:avLst/>
          </a:prstGeom>
          <a:ln cap="rnd" w="19050">
            <a:solidFill>
              <a:srgbClr val="c00000"/>
            </a:solidFill>
          </a:ln>
        </p:spPr>
        <p:style>
          <a:lnRef idx="1">
            <a:schemeClr val="accent1"/>
          </a:lnRef>
          <a:fillRef idx="0">
            <a:schemeClr val="accent1"/>
          </a:fillRef>
          <a:effectRef idx="0">
            <a:schemeClr val="accent1"/>
          </a:effectRef>
          <a:fontRef idx="minor"/>
        </p:style>
        <p:txBody>
          <a:bodyPr lIns="90000" rIns="90000" tIns="45000" bIns="45000" anchor="t" anchorCtr="1">
            <a:noAutofit/>
          </a:bodyPr>
          <a:p>
            <a:endParaRPr b="0" lang="fr-FR" sz="1800" spc="-1" strike="noStrike">
              <a:solidFill>
                <a:srgbClr val="ffffff"/>
              </a:solidFill>
              <a:latin typeface="Calibri"/>
            </a:endParaRPr>
          </a:p>
        </p:txBody>
      </p:sp>
      <p:sp>
        <p:nvSpPr>
          <p:cNvPr id="475" name="TextBox 23"/>
          <p:cNvSpPr/>
          <p:nvPr/>
        </p:nvSpPr>
        <p:spPr>
          <a:xfrm>
            <a:off x="1375560" y="1738080"/>
            <a:ext cx="2715120" cy="69948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2000" spc="-1" strike="noStrike">
                <a:solidFill>
                  <a:srgbClr val="ffffff"/>
                </a:solidFill>
                <a:latin typeface="Amazon Ember Display"/>
              </a:rPr>
              <a:t>physical replication slot</a:t>
            </a:r>
            <a:endParaRPr b="0" lang="fr-FR" sz="2000" spc="-1" strike="noStrike">
              <a:solidFill>
                <a:srgbClr val="ffffff"/>
              </a:solidFill>
              <a:latin typeface="Calibri"/>
            </a:endParaRPr>
          </a:p>
        </p:txBody>
      </p:sp>
      <p:sp>
        <p:nvSpPr>
          <p:cNvPr id="476" name="TextBox 24"/>
          <p:cNvSpPr/>
          <p:nvPr/>
        </p:nvSpPr>
        <p:spPr>
          <a:xfrm>
            <a:off x="1596960" y="3555720"/>
            <a:ext cx="2272680" cy="363960"/>
          </a:xfrm>
          <a:prstGeom prst="rect">
            <a:avLst/>
          </a:prstGeom>
          <a:solidFill>
            <a:schemeClr val="accent1"/>
          </a:solid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KNOWN</a:t>
            </a:r>
            <a:endParaRPr b="0" lang="fr-FR" sz="1800" spc="-1" strike="noStrike">
              <a:solidFill>
                <a:srgbClr val="000000"/>
              </a:solidFill>
              <a:latin typeface="Calibri"/>
            </a:endParaRPr>
          </a:p>
        </p:txBody>
      </p:sp>
      <p:sp>
        <p:nvSpPr>
          <p:cNvPr id="477" name="TextBox 25"/>
          <p:cNvSpPr/>
          <p:nvPr/>
        </p:nvSpPr>
        <p:spPr>
          <a:xfrm>
            <a:off x="1526400" y="3555720"/>
            <a:ext cx="2413800" cy="36396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NOT KNOWN</a:t>
            </a:r>
            <a:endParaRPr b="0" lang="fr-FR" sz="1800" spc="-1" strike="noStrike">
              <a:solidFill>
                <a:srgbClr val="ffffff"/>
              </a:solidFill>
              <a:latin typeface="Calibri"/>
            </a:endParaRPr>
          </a:p>
        </p:txBody>
      </p:sp>
      <p:sp>
        <p:nvSpPr>
          <p:cNvPr id="478" name="TextBox 10"/>
          <p:cNvSpPr/>
          <p:nvPr/>
        </p:nvSpPr>
        <p:spPr>
          <a:xfrm>
            <a:off x="1375560" y="2735280"/>
            <a:ext cx="2748600" cy="63828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1800" spc="-1" strike="noStrike">
                <a:solidFill>
                  <a:srgbClr val="ffffff"/>
                </a:solidFill>
                <a:latin typeface="Amazon Ember Display"/>
              </a:rPr>
              <a:t>standby catalog_xmin is</a:t>
            </a:r>
            <a:endParaRPr b="0" lang="fr-FR" sz="1800" spc="-1" strike="noStrike">
              <a:solidFill>
                <a:srgbClr val="ffffff"/>
              </a:solidFill>
              <a:latin typeface="Calibri"/>
            </a:endParaRPr>
          </a:p>
        </p:txBody>
      </p:sp>
    </p:spTree>
  </p:cSld>
  <mc:AlternateContent>
    <mc:Choice Requires="p14">
      <p:transition spd="med" p14:dur="700">
        <p:fade/>
      </p:transition>
    </mc:Choice>
    <mc:Fallback>
      <p:transition spd="med">
        <p:fade/>
      </p:transition>
    </mc:Fallback>
  </mc:AlternateContent>
  <p:timing>
    <p:tnLst>
      <p:par>
        <p:cTn id="585" dur="indefinite" restart="never" nodeType="tmRoot">
          <p:childTnLst>
            <p:seq>
              <p:cTn id="586" dur="indefinite" nodeType="mainSeq">
                <p:childTnLst>
                  <p:par>
                    <p:cTn id="587" fill="hold">
                      <p:stCondLst>
                        <p:cond delay="indefinite"/>
                      </p:stCondLst>
                      <p:childTnLst>
                        <p:par>
                          <p:cTn id="588" fill="hold">
                            <p:stCondLst>
                              <p:cond delay="0"/>
                            </p:stCondLst>
                            <p:childTnLst>
                              <p:par>
                                <p:cTn id="589" nodeType="clickEffect" fill="hold" presetClass="entr" presetID="1">
                                  <p:stCondLst>
                                    <p:cond delay="0"/>
                                  </p:stCondLst>
                                  <p:childTnLst>
                                    <p:set>
                                      <p:cBhvr>
                                        <p:cTn id="590" dur="1" fill="hold">
                                          <p:stCondLst>
                                            <p:cond delay="0"/>
                                          </p:stCondLst>
                                        </p:cTn>
                                        <p:tgtEl>
                                          <p:spTgt spid="466"/>
                                        </p:tgtEl>
                                        <p:attrNameLst>
                                          <p:attrName>style.visibility</p:attrName>
                                        </p:attrNameLst>
                                      </p:cBhvr>
                                      <p:to>
                                        <p:strVal val="visible"/>
                                      </p:to>
                                    </p:set>
                                  </p:childTnLst>
                                </p:cTn>
                              </p:par>
                              <p:par>
                                <p:cTn id="591" nodeType="withEffect" fill="hold" presetClass="entr" presetID="1">
                                  <p:stCondLst>
                                    <p:cond delay="0"/>
                                  </p:stCondLst>
                                  <p:childTnLst>
                                    <p:set>
                                      <p:cBhvr>
                                        <p:cTn id="592" dur="1" fill="hold">
                                          <p:stCondLst>
                                            <p:cond delay="0"/>
                                          </p:stCondLst>
                                        </p:cTn>
                                        <p:tgtEl>
                                          <p:spTgt spid="464"/>
                                        </p:tgtEl>
                                        <p:attrNameLst>
                                          <p:attrName>style.visibility</p:attrName>
                                        </p:attrNameLst>
                                      </p:cBhvr>
                                      <p:to>
                                        <p:strVal val="visible"/>
                                      </p:to>
                                    </p:set>
                                  </p:childTnLst>
                                </p:cTn>
                              </p:par>
                            </p:childTnLst>
                          </p:cTn>
                        </p:par>
                      </p:childTnLst>
                    </p:cTn>
                  </p:par>
                  <p:par>
                    <p:cTn id="593" fill="hold">
                      <p:stCondLst>
                        <p:cond delay="indefinite"/>
                      </p:stCondLst>
                      <p:childTnLst>
                        <p:par>
                          <p:cTn id="594" fill="hold">
                            <p:stCondLst>
                              <p:cond delay="0"/>
                            </p:stCondLst>
                            <p:childTnLst>
                              <p:par>
                                <p:cTn id="595" nodeType="clickEffect" fill="hold" presetClass="entr" presetID="1">
                                  <p:stCondLst>
                                    <p:cond delay="0"/>
                                  </p:stCondLst>
                                  <p:childTnLst>
                                    <p:set>
                                      <p:cBhvr>
                                        <p:cTn id="596" dur="1" fill="hold">
                                          <p:stCondLst>
                                            <p:cond delay="0"/>
                                          </p:stCondLst>
                                        </p:cTn>
                                        <p:tgtEl>
                                          <p:spTgt spid="467"/>
                                        </p:tgtEl>
                                        <p:attrNameLst>
                                          <p:attrName>style.visibility</p:attrName>
                                        </p:attrNameLst>
                                      </p:cBhvr>
                                      <p:to>
                                        <p:strVal val="visible"/>
                                      </p:to>
                                    </p:set>
                                  </p:childTnLst>
                                </p:cTn>
                              </p:par>
                              <p:par>
                                <p:cTn id="597" nodeType="withEffect" fill="hold" presetClass="entr" presetID="1">
                                  <p:stCondLst>
                                    <p:cond delay="0"/>
                                  </p:stCondLst>
                                  <p:childTnLst>
                                    <p:set>
                                      <p:cBhvr>
                                        <p:cTn id="598" dur="1" fill="hold">
                                          <p:stCondLst>
                                            <p:cond delay="0"/>
                                          </p:stCondLst>
                                        </p:cTn>
                                        <p:tgtEl>
                                          <p:spTgt spid="465"/>
                                        </p:tgtEl>
                                        <p:attrNameLst>
                                          <p:attrName>style.visibility</p:attrName>
                                        </p:attrNameLst>
                                      </p:cBhvr>
                                      <p:to>
                                        <p:strVal val="visible"/>
                                      </p:to>
                                    </p:set>
                                  </p:childTnLst>
                                </p:cTn>
                              </p:par>
                            </p:childTnLst>
                          </p:cTn>
                        </p:par>
                      </p:childTnLst>
                    </p:cTn>
                  </p:par>
                  <p:par>
                    <p:cTn id="599" fill="hold">
                      <p:stCondLst>
                        <p:cond delay="indefinite"/>
                      </p:stCondLst>
                      <p:childTnLst>
                        <p:par>
                          <p:cTn id="600" fill="hold">
                            <p:stCondLst>
                              <p:cond delay="0"/>
                            </p:stCondLst>
                            <p:childTnLst>
                              <p:par>
                                <p:cTn id="601" nodeType="clickEffect" fill="hold" presetClass="entr" presetID="1">
                                  <p:stCondLst>
                                    <p:cond delay="0"/>
                                  </p:stCondLst>
                                  <p:childTnLst>
                                    <p:set>
                                      <p:cBhvr>
                                        <p:cTn id="602" dur="1" fill="hold">
                                          <p:stCondLst>
                                            <p:cond delay="0"/>
                                          </p:stCondLst>
                                        </p:cTn>
                                        <p:tgtEl>
                                          <p:spTgt spid="478"/>
                                        </p:tgtEl>
                                        <p:attrNameLst>
                                          <p:attrName>style.visibility</p:attrName>
                                        </p:attrNameLst>
                                      </p:cBhvr>
                                      <p:to>
                                        <p:strVal val="visible"/>
                                      </p:to>
                                    </p:set>
                                  </p:childTnLst>
                                </p:cTn>
                              </p:par>
                            </p:childTnLst>
                          </p:cTn>
                        </p:par>
                      </p:childTnLst>
                    </p:cTn>
                  </p:par>
                  <p:par>
                    <p:cTn id="603" fill="hold">
                      <p:stCondLst>
                        <p:cond delay="indefinite"/>
                      </p:stCondLst>
                      <p:childTnLst>
                        <p:par>
                          <p:cTn id="604" fill="hold">
                            <p:stCondLst>
                              <p:cond delay="0"/>
                            </p:stCondLst>
                            <p:childTnLst>
                              <p:par>
                                <p:cTn id="605" nodeType="clickEffect" fill="hold" presetClass="entr" presetID="1">
                                  <p:stCondLst>
                                    <p:cond delay="0"/>
                                  </p:stCondLst>
                                  <p:childTnLst>
                                    <p:set>
                                      <p:cBhvr>
                                        <p:cTn id="606" dur="1" fill="hold">
                                          <p:stCondLst>
                                            <p:cond delay="0"/>
                                          </p:stCondLst>
                                        </p:cTn>
                                        <p:tgtEl>
                                          <p:spTgt spid="477"/>
                                        </p:tgtEl>
                                        <p:attrNameLst>
                                          <p:attrName>style.visibility</p:attrName>
                                        </p:attrNameLst>
                                      </p:cBhvr>
                                      <p:to>
                                        <p:strVal val="visible"/>
                                      </p:to>
                                    </p:set>
                                  </p:childTnLst>
                                </p:cTn>
                              </p:par>
                            </p:childTnLst>
                          </p:cTn>
                        </p:par>
                      </p:childTnLst>
                    </p:cTn>
                  </p:par>
                  <p:par>
                    <p:cTn id="607" fill="hold">
                      <p:stCondLst>
                        <p:cond delay="indefinite"/>
                      </p:stCondLst>
                      <p:childTnLst>
                        <p:par>
                          <p:cTn id="608" fill="hold">
                            <p:stCondLst>
                              <p:cond delay="0"/>
                            </p:stCondLst>
                            <p:childTnLst>
                              <p:par>
                                <p:cTn id="609" nodeType="clickEffect" fill="hold" presetClass="entr" presetID="1">
                                  <p:stCondLst>
                                    <p:cond delay="0"/>
                                  </p:stCondLst>
                                  <p:childTnLst>
                                    <p:set>
                                      <p:cBhvr>
                                        <p:cTn id="610" dur="1" fill="hold">
                                          <p:stCondLst>
                                            <p:cond delay="0"/>
                                          </p:stCondLst>
                                        </p:cTn>
                                        <p:tgtEl>
                                          <p:spTgt spid="468"/>
                                        </p:tgtEl>
                                        <p:attrNameLst>
                                          <p:attrName>style.visibility</p:attrName>
                                        </p:attrNameLst>
                                      </p:cBhvr>
                                      <p:to>
                                        <p:strVal val="visible"/>
                                      </p:to>
                                    </p:set>
                                  </p:childTnLst>
                                </p:cTn>
                              </p:par>
                            </p:childTnLst>
                          </p:cTn>
                        </p:par>
                      </p:childTnLst>
                    </p:cTn>
                  </p:par>
                  <p:par>
                    <p:cTn id="611" fill="hold">
                      <p:stCondLst>
                        <p:cond delay="indefinite"/>
                      </p:stCondLst>
                      <p:childTnLst>
                        <p:par>
                          <p:cTn id="612" fill="hold">
                            <p:stCondLst>
                              <p:cond delay="0"/>
                            </p:stCondLst>
                            <p:childTnLst>
                              <p:par>
                                <p:cTn id="613" nodeType="clickEffect" fill="hold" presetClass="exit" presetID="1">
                                  <p:stCondLst>
                                    <p:cond delay="0"/>
                                  </p:stCondLst>
                                  <p:childTnLst>
                                    <p:set>
                                      <p:cBhvr>
                                        <p:cTn id="614" dur="1" fill="hold">
                                          <p:stCondLst>
                                            <p:cond delay="0"/>
                                          </p:stCondLst>
                                        </p:cTn>
                                        <p:tgtEl>
                                          <p:spTgt spid="477"/>
                                        </p:tgtEl>
                                        <p:attrNameLst>
                                          <p:attrName>style.visibility</p:attrName>
                                        </p:attrNameLst>
                                      </p:cBhvr>
                                      <p:to>
                                        <p:strVal val="hidden"/>
                                      </p:to>
                                    </p:set>
                                  </p:childTnLst>
                                </p:cTn>
                              </p:par>
                            </p:childTnLst>
                          </p:cTn>
                        </p:par>
                      </p:childTnLst>
                    </p:cTn>
                  </p:par>
                  <p:par>
                    <p:cTn id="615" fill="hold">
                      <p:stCondLst>
                        <p:cond delay="indefinite"/>
                      </p:stCondLst>
                      <p:childTnLst>
                        <p:par>
                          <p:cTn id="616" fill="hold">
                            <p:stCondLst>
                              <p:cond delay="0"/>
                            </p:stCondLst>
                            <p:childTnLst>
                              <p:par>
                                <p:cTn id="617" nodeType="clickEffect" fill="hold" presetClass="entr" presetID="1">
                                  <p:stCondLst>
                                    <p:cond delay="0"/>
                                  </p:stCondLst>
                                  <p:childTnLst>
                                    <p:set>
                                      <p:cBhvr>
                                        <p:cTn id="618" dur="1" fill="hold">
                                          <p:stCondLst>
                                            <p:cond delay="0"/>
                                          </p:stCondLst>
                                        </p:cTn>
                                        <p:tgtEl>
                                          <p:spTgt spid="470"/>
                                        </p:tgtEl>
                                        <p:attrNameLst>
                                          <p:attrName>style.visibility</p:attrName>
                                        </p:attrNameLst>
                                      </p:cBhvr>
                                      <p:to>
                                        <p:strVal val="visible"/>
                                      </p:to>
                                    </p:set>
                                  </p:childTnLst>
                                </p:cTn>
                              </p:par>
                            </p:childTnLst>
                          </p:cTn>
                        </p:par>
                      </p:childTnLst>
                    </p:cTn>
                  </p:par>
                  <p:par>
                    <p:cTn id="619" fill="hold">
                      <p:stCondLst>
                        <p:cond delay="indefinite"/>
                      </p:stCondLst>
                      <p:childTnLst>
                        <p:par>
                          <p:cTn id="620" fill="hold">
                            <p:stCondLst>
                              <p:cond delay="0"/>
                            </p:stCondLst>
                            <p:childTnLst>
                              <p:par>
                                <p:cTn id="621" nodeType="clickEffect" fill="hold" presetClass="entr" presetID="1">
                                  <p:stCondLst>
                                    <p:cond delay="0"/>
                                  </p:stCondLst>
                                  <p:childTnLst>
                                    <p:set>
                                      <p:cBhvr>
                                        <p:cTn id="622" dur="1" fill="hold">
                                          <p:stCondLst>
                                            <p:cond delay="0"/>
                                          </p:stCondLst>
                                        </p:cTn>
                                        <p:tgtEl>
                                          <p:spTgt spid="471"/>
                                        </p:tgtEl>
                                        <p:attrNameLst>
                                          <p:attrName>style.visibility</p:attrName>
                                        </p:attrNameLst>
                                      </p:cBhvr>
                                      <p:to>
                                        <p:strVal val="visible"/>
                                      </p:to>
                                    </p:set>
                                  </p:childTnLst>
                                </p:cTn>
                              </p:par>
                              <p:par>
                                <p:cTn id="623" nodeType="withEffect" fill="hold" presetClass="entr" presetID="1">
                                  <p:stCondLst>
                                    <p:cond delay="0"/>
                                  </p:stCondLst>
                                  <p:childTnLst>
                                    <p:set>
                                      <p:cBhvr>
                                        <p:cTn id="624" dur="1" fill="hold">
                                          <p:stCondLst>
                                            <p:cond delay="0"/>
                                          </p:stCondLst>
                                        </p:cTn>
                                        <p:tgtEl>
                                          <p:spTgt spid="472"/>
                                        </p:tgtEl>
                                        <p:attrNameLst>
                                          <p:attrName>style.visibility</p:attrName>
                                        </p:attrNameLst>
                                      </p:cBhvr>
                                      <p:to>
                                        <p:strVal val="visible"/>
                                      </p:to>
                                    </p:set>
                                  </p:childTnLst>
                                </p:cTn>
                              </p:par>
                            </p:childTnLst>
                          </p:cTn>
                        </p:par>
                      </p:childTnLst>
                    </p:cTn>
                  </p:par>
                  <p:par>
                    <p:cTn id="625" fill="hold">
                      <p:stCondLst>
                        <p:cond delay="indefinite"/>
                      </p:stCondLst>
                      <p:childTnLst>
                        <p:par>
                          <p:cTn id="626" fill="hold">
                            <p:stCondLst>
                              <p:cond delay="0"/>
                            </p:stCondLst>
                            <p:childTnLst>
                              <p:par>
                                <p:cTn id="627" nodeType="clickEffect" fill="hold" presetClass="entr" presetID="1">
                                  <p:stCondLst>
                                    <p:cond delay="0"/>
                                  </p:stCondLst>
                                  <p:childTnLst>
                                    <p:set>
                                      <p:cBhvr>
                                        <p:cTn id="628" dur="1" fill="hold">
                                          <p:stCondLst>
                                            <p:cond delay="0"/>
                                          </p:stCondLst>
                                        </p:cTn>
                                        <p:tgtEl>
                                          <p:spTgt spid="473"/>
                                        </p:tgtEl>
                                        <p:attrNameLst>
                                          <p:attrName>style.visibility</p:attrName>
                                        </p:attrNameLst>
                                      </p:cBhvr>
                                      <p:to>
                                        <p:strVal val="visible"/>
                                      </p:to>
                                    </p:set>
                                  </p:childTnLst>
                                </p:cTn>
                              </p:par>
                              <p:par>
                                <p:cTn id="629" nodeType="withEffect" fill="hold" presetClass="entr" presetID="1">
                                  <p:stCondLst>
                                    <p:cond delay="0"/>
                                  </p:stCondLst>
                                  <p:childTnLst>
                                    <p:set>
                                      <p:cBhvr>
                                        <p:cTn id="630" dur="1" fill="hold">
                                          <p:stCondLst>
                                            <p:cond delay="0"/>
                                          </p:stCondLst>
                                        </p:cTn>
                                        <p:tgtEl>
                                          <p:spTgt spid="474"/>
                                        </p:tgtEl>
                                        <p:attrNameLst>
                                          <p:attrName>style.visibility</p:attrName>
                                        </p:attrNameLst>
                                      </p:cBhvr>
                                      <p:to>
                                        <p:strVal val="visible"/>
                                      </p:to>
                                    </p:set>
                                  </p:childTnLst>
                                </p:cTn>
                              </p:par>
                            </p:childTnLst>
                          </p:cTn>
                        </p:par>
                      </p:childTnLst>
                    </p:cTn>
                  </p:par>
                  <p:par>
                    <p:cTn id="631" fill="hold">
                      <p:stCondLst>
                        <p:cond delay="indefinite"/>
                      </p:stCondLst>
                      <p:childTnLst>
                        <p:par>
                          <p:cTn id="632" fill="hold">
                            <p:stCondLst>
                              <p:cond delay="0"/>
                            </p:stCondLst>
                            <p:childTnLst>
                              <p:par>
                                <p:cTn id="633" nodeType="clickEffect" fill="hold" presetClass="exit" presetID="1">
                                  <p:stCondLst>
                                    <p:cond delay="0"/>
                                  </p:stCondLst>
                                  <p:childTnLst>
                                    <p:set>
                                      <p:cBhvr>
                                        <p:cTn id="634" dur="1" fill="hold">
                                          <p:stCondLst>
                                            <p:cond delay="0"/>
                                          </p:stCondLst>
                                        </p:cTn>
                                        <p:tgtEl>
                                          <p:spTgt spid="470"/>
                                        </p:tgtEl>
                                        <p:attrNameLst>
                                          <p:attrName>style.visibility</p:attrName>
                                        </p:attrNameLst>
                                      </p:cBhvr>
                                      <p:to>
                                        <p:strVal val="hidden"/>
                                      </p:to>
                                    </p:set>
                                  </p:childTnLst>
                                </p:cTn>
                              </p:par>
                            </p:childTnLst>
                          </p:cTn>
                        </p:par>
                      </p:childTnLst>
                    </p:cTn>
                  </p:par>
                  <p:par>
                    <p:cTn id="635" fill="hold">
                      <p:stCondLst>
                        <p:cond delay="indefinite"/>
                      </p:stCondLst>
                      <p:childTnLst>
                        <p:par>
                          <p:cTn id="636" fill="hold">
                            <p:stCondLst>
                              <p:cond delay="0"/>
                            </p:stCondLst>
                            <p:childTnLst>
                              <p:par>
                                <p:cTn id="637" nodeType="clickEffect" fill="hold" presetClass="entr" presetID="1">
                                  <p:stCondLst>
                                    <p:cond delay="0"/>
                                  </p:stCondLst>
                                  <p:childTnLst>
                                    <p:set>
                                      <p:cBhvr>
                                        <p:cTn id="638" dur="1" fill="hold">
                                          <p:stCondLst>
                                            <p:cond delay="0"/>
                                          </p:stCondLst>
                                        </p:cTn>
                                        <p:tgtEl>
                                          <p:spTgt spid="469"/>
                                        </p:tgtEl>
                                        <p:attrNameLst>
                                          <p:attrName>style.visibility</p:attrName>
                                        </p:attrNameLst>
                                      </p:cBhvr>
                                      <p:to>
                                        <p:strVal val="visible"/>
                                      </p:to>
                                    </p:set>
                                  </p:childTnLst>
                                </p:cTn>
                              </p:par>
                            </p:childTnLst>
                          </p:cTn>
                        </p:par>
                      </p:childTnLst>
                    </p:cTn>
                  </p:par>
                  <p:par>
                    <p:cTn id="639" fill="hold">
                      <p:stCondLst>
                        <p:cond delay="indefinite"/>
                      </p:stCondLst>
                      <p:childTnLst>
                        <p:par>
                          <p:cTn id="640" fill="hold">
                            <p:stCondLst>
                              <p:cond delay="0"/>
                            </p:stCondLst>
                            <p:childTnLst>
                              <p:par>
                                <p:cTn id="641" nodeType="clickEffect" fill="hold" presetClass="entr" presetID="1">
                                  <p:stCondLst>
                                    <p:cond delay="0"/>
                                  </p:stCondLst>
                                  <p:childTnLst>
                                    <p:set>
                                      <p:cBhvr>
                                        <p:cTn id="642" dur="1" fill="hold">
                                          <p:stCondLst>
                                            <p:cond delay="0"/>
                                          </p:stCondLst>
                                        </p:cTn>
                                        <p:tgtEl>
                                          <p:spTgt spid="475"/>
                                        </p:tgtEl>
                                        <p:attrNameLst>
                                          <p:attrName>style.visibility</p:attrName>
                                        </p:attrNameLst>
                                      </p:cBhvr>
                                      <p:to>
                                        <p:strVal val="visible"/>
                                      </p:to>
                                    </p:set>
                                  </p:childTnLst>
                                </p:cTn>
                              </p:par>
                            </p:childTnLst>
                          </p:cTn>
                        </p:par>
                      </p:childTnLst>
                    </p:cTn>
                  </p:par>
                  <p:par>
                    <p:cTn id="643" fill="hold">
                      <p:stCondLst>
                        <p:cond delay="indefinite"/>
                      </p:stCondLst>
                      <p:childTnLst>
                        <p:par>
                          <p:cTn id="644" fill="hold">
                            <p:stCondLst>
                              <p:cond delay="0"/>
                            </p:stCondLst>
                            <p:childTnLst>
                              <p:par>
                                <p:cTn id="645" nodeType="clickEffect" fill="hold" presetClass="exit" presetID="1">
                                  <p:stCondLst>
                                    <p:cond delay="0"/>
                                  </p:stCondLst>
                                  <p:childTnLst>
                                    <p:set>
                                      <p:cBhvr>
                                        <p:cTn id="646" dur="1" fill="hold">
                                          <p:stCondLst>
                                            <p:cond delay="0"/>
                                          </p:stCondLst>
                                        </p:cTn>
                                        <p:tgtEl>
                                          <p:spTgt spid="469"/>
                                        </p:tgtEl>
                                        <p:attrNameLst>
                                          <p:attrName>style.visibility</p:attrName>
                                        </p:attrNameLst>
                                      </p:cBhvr>
                                      <p:to>
                                        <p:strVal val="hidden"/>
                                      </p:to>
                                    </p:set>
                                  </p:childTnLst>
                                </p:cTn>
                              </p:par>
                            </p:childTnLst>
                          </p:cTn>
                        </p:par>
                      </p:childTnLst>
                    </p:cTn>
                  </p:par>
                  <p:par>
                    <p:cTn id="647" fill="hold">
                      <p:stCondLst>
                        <p:cond delay="indefinite"/>
                      </p:stCondLst>
                      <p:childTnLst>
                        <p:par>
                          <p:cTn id="648" fill="hold">
                            <p:stCondLst>
                              <p:cond delay="0"/>
                            </p:stCondLst>
                            <p:childTnLst>
                              <p:par>
                                <p:cTn id="649" nodeType="clickEffect" fill="hold" presetClass="entr" presetID="1">
                                  <p:stCondLst>
                                    <p:cond delay="0"/>
                                  </p:stCondLst>
                                  <p:childTnLst>
                                    <p:set>
                                      <p:cBhvr>
                                        <p:cTn id="650" dur="1" fill="hold">
                                          <p:stCondLst>
                                            <p:cond delay="0"/>
                                          </p:stCondLst>
                                        </p:cTn>
                                        <p:tgtEl>
                                          <p:spTgt spid="4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9" name="PlaceHolder 1"/>
          <p:cNvSpPr>
            <a:spLocks noGrp="1"/>
          </p:cNvSpPr>
          <p:nvPr>
            <p:ph type="title"/>
          </p:nvPr>
        </p:nvSpPr>
        <p:spPr>
          <a:xfrm>
            <a:off x="609480" y="100440"/>
            <a:ext cx="10972440" cy="765000"/>
          </a:xfrm>
          <a:prstGeom prst="rect">
            <a:avLst/>
          </a:prstGeom>
          <a:noFill/>
          <a:ln w="0">
            <a:noFill/>
          </a:ln>
        </p:spPr>
        <p:txBody>
          <a:bodyPr lIns="0" rIns="0" anchor="t">
            <a:noAutofit/>
          </a:bodyPr>
          <a:p>
            <a:pPr>
              <a:lnSpc>
                <a:spcPct val="90000"/>
              </a:lnSpc>
              <a:buNone/>
            </a:pPr>
            <a:r>
              <a:rPr b="1" lang="en-US" sz="3600" spc="-100" strike="noStrike">
                <a:solidFill>
                  <a:srgbClr val="ffffff"/>
                </a:solidFill>
                <a:latin typeface="Amazon Ember Display"/>
              </a:rPr>
              <a:t>Comment détecter les conflits de lignes supprimées</a:t>
            </a:r>
            <a:br>
              <a:rPr sz="4000"/>
            </a:br>
            <a:br>
              <a:rPr sz="4000"/>
            </a:br>
            <a:br>
              <a:rPr sz="4000"/>
            </a:br>
            <a:endParaRPr b="0" lang="en-US" sz="3600" spc="-1" strike="noStrike">
              <a:solidFill>
                <a:srgbClr val="ffffff"/>
              </a:solidFill>
              <a:latin typeface="Amazon Ember Display"/>
            </a:endParaRPr>
          </a:p>
        </p:txBody>
      </p:sp>
      <p:sp>
        <p:nvSpPr>
          <p:cNvPr id="480" name="PlaceHolder 2"/>
          <p:cNvSpPr>
            <a:spLocks noGrp="1"/>
          </p:cNvSpPr>
          <p:nvPr>
            <p:ph/>
          </p:nvPr>
        </p:nvSpPr>
        <p:spPr>
          <a:xfrm>
            <a:off x="609480" y="1003680"/>
            <a:ext cx="10972440" cy="280044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On n’a pas voulu render cette configuration obligatoire</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ea typeface="Amazon Ember"/>
              </a:rPr>
              <a:t>Quand la base primaire est down on ne peut pas verifier que le slot existe</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ea typeface="Amazon Ember"/>
              </a:rPr>
              <a:t>Veut éviter accumulation de WAL si la base de standby est inactive / down</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651" dur="indefinite" restart="never" nodeType="tmRoot">
          <p:childTnLst>
            <p:seq>
              <p:cTn id="652" dur="indefinite" nodeType="mainSeq">
                <p:childTnLst>
                  <p:par>
                    <p:cTn id="653" fill="hold">
                      <p:stCondLst>
                        <p:cond delay="indefinite"/>
                      </p:stCondLst>
                      <p:childTnLst>
                        <p:par>
                          <p:cTn id="654" fill="hold">
                            <p:stCondLst>
                              <p:cond delay="0"/>
                            </p:stCondLst>
                            <p:childTnLst>
                              <p:par>
                                <p:cTn id="655" nodeType="clickEffect" fill="hold" presetClass="entr" presetID="1">
                                  <p:stCondLst>
                                    <p:cond delay="0"/>
                                  </p:stCondLst>
                                  <p:childTnLst>
                                    <p:set>
                                      <p:cBhvr>
                                        <p:cTn id="656" dur="1" fill="hold">
                                          <p:stCondLst>
                                            <p:cond delay="0"/>
                                          </p:stCondLst>
                                        </p:cTn>
                                        <p:tgtEl>
                                          <p:spTgt spid="480">
                                            <p:txEl>
                                              <p:pRg st="0" end="0"/>
                                            </p:txEl>
                                          </p:spTgt>
                                        </p:tgtEl>
                                        <p:attrNameLst>
                                          <p:attrName>style.visibility</p:attrName>
                                        </p:attrNameLst>
                                      </p:cBhvr>
                                      <p:to>
                                        <p:strVal val="visible"/>
                                      </p:to>
                                    </p:set>
                                  </p:childTnLst>
                                </p:cTn>
                              </p:par>
                            </p:childTnLst>
                          </p:cTn>
                        </p:par>
                      </p:childTnLst>
                    </p:cTn>
                  </p:par>
                  <p:par>
                    <p:cTn id="657" fill="hold">
                      <p:stCondLst>
                        <p:cond delay="indefinite"/>
                      </p:stCondLst>
                      <p:childTnLst>
                        <p:par>
                          <p:cTn id="658" fill="hold">
                            <p:stCondLst>
                              <p:cond delay="0"/>
                            </p:stCondLst>
                            <p:childTnLst>
                              <p:par>
                                <p:cTn id="659" nodeType="clickEffect" fill="hold" presetClass="entr" presetID="1">
                                  <p:stCondLst>
                                    <p:cond delay="0"/>
                                  </p:stCondLst>
                                  <p:childTnLst>
                                    <p:set>
                                      <p:cBhvr>
                                        <p:cTn id="660" dur="1" fill="hold">
                                          <p:stCondLst>
                                            <p:cond delay="0"/>
                                          </p:stCondLst>
                                        </p:cTn>
                                        <p:tgtEl>
                                          <p:spTgt spid="480">
                                            <p:txEl>
                                              <p:pRg st="1" end="1"/>
                                            </p:txEl>
                                          </p:spTgt>
                                        </p:tgtEl>
                                        <p:attrNameLst>
                                          <p:attrName>style.visibility</p:attrName>
                                        </p:attrNameLst>
                                      </p:cBhvr>
                                      <p:to>
                                        <p:strVal val="visible"/>
                                      </p:to>
                                    </p:set>
                                  </p:childTnLst>
                                </p:cTn>
                              </p:par>
                            </p:childTnLst>
                          </p:cTn>
                        </p:par>
                      </p:childTnLst>
                    </p:cTn>
                  </p:par>
                  <p:par>
                    <p:cTn id="661" fill="hold">
                      <p:stCondLst>
                        <p:cond delay="indefinite"/>
                      </p:stCondLst>
                      <p:childTnLst>
                        <p:par>
                          <p:cTn id="662" fill="hold">
                            <p:stCondLst>
                              <p:cond delay="0"/>
                            </p:stCondLst>
                            <p:childTnLst>
                              <p:par>
                                <p:cTn id="663" nodeType="clickEffect" fill="hold" presetClass="entr" presetID="1">
                                  <p:stCondLst>
                                    <p:cond delay="0"/>
                                  </p:stCondLst>
                                  <p:childTnLst>
                                    <p:set>
                                      <p:cBhvr>
                                        <p:cTn id="664" dur="1" fill="hold">
                                          <p:stCondLst>
                                            <p:cond delay="0"/>
                                          </p:stCondLst>
                                        </p:cTn>
                                        <p:tgtEl>
                                          <p:spTgt spid="480">
                                            <p:txEl>
                                              <p:pRg st="2" end="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609480" y="145080"/>
            <a:ext cx="10972440" cy="19717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Comment détecter les conflits wal_level</a:t>
            </a:r>
            <a:br>
              <a:rPr sz="4000"/>
            </a:br>
            <a:br>
              <a:rPr sz="4000"/>
            </a:br>
            <a:endParaRPr b="0" lang="en-US" sz="4000" spc="-1" strike="noStrike">
              <a:solidFill>
                <a:srgbClr val="ffffff"/>
              </a:solidFill>
              <a:latin typeface="Amazon Ember Display"/>
            </a:endParaRPr>
          </a:p>
        </p:txBody>
      </p:sp>
      <p:sp>
        <p:nvSpPr>
          <p:cNvPr id="482" name="PlaceHolder 2"/>
          <p:cNvSpPr>
            <a:spLocks noGrp="1"/>
          </p:cNvSpPr>
          <p:nvPr>
            <p:ph/>
          </p:nvPr>
        </p:nvSpPr>
        <p:spPr>
          <a:xfrm>
            <a:off x="609480" y="1315800"/>
            <a:ext cx="10972440" cy="125244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wal_level &lt; logical sur la base primaire doit génerer un conflit</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Pas difficile car déja dans un WAL record (xl_parameter_change )</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665" dur="indefinite" restart="never" nodeType="tmRoot">
          <p:childTnLst>
            <p:seq>
              <p:cTn id="666" dur="indefinite" nodeType="mainSeq">
                <p:childTnLst>
                  <p:par>
                    <p:cTn id="667" fill="hold">
                      <p:stCondLst>
                        <p:cond delay="indefinite"/>
                      </p:stCondLst>
                      <p:childTnLst>
                        <p:par>
                          <p:cTn id="668" fill="hold">
                            <p:stCondLst>
                              <p:cond delay="0"/>
                            </p:stCondLst>
                            <p:childTnLst>
                              <p:par>
                                <p:cTn id="669" nodeType="clickEffect" fill="hold" presetClass="entr" presetID="1">
                                  <p:stCondLst>
                                    <p:cond delay="0"/>
                                  </p:stCondLst>
                                  <p:childTnLst>
                                    <p:set>
                                      <p:cBhvr>
                                        <p:cTn id="670" dur="1" fill="hold">
                                          <p:stCondLst>
                                            <p:cond delay="0"/>
                                          </p:stCondLst>
                                        </p:cTn>
                                        <p:tgtEl>
                                          <p:spTgt spid="482">
                                            <p:txEl>
                                              <p:pRg st="0" end="0"/>
                                            </p:txEl>
                                          </p:spTgt>
                                        </p:tgtEl>
                                        <p:attrNameLst>
                                          <p:attrName>style.visibility</p:attrName>
                                        </p:attrNameLst>
                                      </p:cBhvr>
                                      <p:to>
                                        <p:strVal val="visible"/>
                                      </p:to>
                                    </p:set>
                                  </p:childTnLst>
                                </p:cTn>
                              </p:par>
                            </p:childTnLst>
                          </p:cTn>
                        </p:par>
                      </p:childTnLst>
                    </p:cTn>
                  </p:par>
                  <p:par>
                    <p:cTn id="671" fill="hold">
                      <p:stCondLst>
                        <p:cond delay="indefinite"/>
                      </p:stCondLst>
                      <p:childTnLst>
                        <p:par>
                          <p:cTn id="672" fill="hold">
                            <p:stCondLst>
                              <p:cond delay="0"/>
                            </p:stCondLst>
                            <p:childTnLst>
                              <p:par>
                                <p:cTn id="673" nodeType="clickEffect" fill="hold" presetClass="entr" presetID="1">
                                  <p:stCondLst>
                                    <p:cond delay="0"/>
                                  </p:stCondLst>
                                  <p:childTnLst>
                                    <p:set>
                                      <p:cBhvr>
                                        <p:cTn id="674" dur="1" fill="hold">
                                          <p:stCondLst>
                                            <p:cond delay="0"/>
                                          </p:stCondLst>
                                        </p:cTn>
                                        <p:tgtEl>
                                          <p:spTgt spid="482">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1" name="PlaceHolder 1"/>
          <p:cNvSpPr>
            <a:spLocks noGrp="1"/>
          </p:cNvSpPr>
          <p:nvPr>
            <p:ph type="title"/>
          </p:nvPr>
        </p:nvSpPr>
        <p:spPr>
          <a:xfrm>
            <a:off x="609480" y="212040"/>
            <a:ext cx="10972440" cy="66888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Qui suis-je ?</a:t>
            </a:r>
            <a:endParaRPr b="0" lang="en-US" sz="4000" spc="-1" strike="noStrike">
              <a:solidFill>
                <a:srgbClr val="ffffff"/>
              </a:solidFill>
              <a:latin typeface="Amazon Ember Display"/>
            </a:endParaRPr>
          </a:p>
        </p:txBody>
      </p:sp>
      <p:sp>
        <p:nvSpPr>
          <p:cNvPr id="292" name="PlaceHolder 2"/>
          <p:cNvSpPr>
            <a:spLocks noGrp="1"/>
          </p:cNvSpPr>
          <p:nvPr>
            <p:ph/>
          </p:nvPr>
        </p:nvSpPr>
        <p:spPr>
          <a:xfrm>
            <a:off x="609480" y="1413360"/>
            <a:ext cx="10972440" cy="5348880"/>
          </a:xfrm>
          <a:prstGeom prst="rect">
            <a:avLst/>
          </a:prstGeom>
          <a:noFill/>
          <a:ln w="0">
            <a:noFill/>
          </a:ln>
        </p:spPr>
        <p:txBody>
          <a:bodyPr lIns="0" rIns="0" anchor="t">
            <a:noAutofit/>
          </a:bodyPr>
          <a:p>
            <a:pPr marL="343080" indent="-343080">
              <a:lnSpc>
                <a:spcPct val="90000"/>
              </a:lnSpc>
              <a:spcAft>
                <a:spcPts val="2401"/>
              </a:spcAft>
              <a:buClr>
                <a:srgbClr val="ffffff"/>
              </a:buClr>
              <a:buSzPct val="90000"/>
              <a:buFont typeface="Arial"/>
              <a:buChar char="•"/>
            </a:pPr>
            <a:r>
              <a:rPr b="0" lang="en-US" sz="2800" spc="-1" strike="noStrike">
                <a:solidFill>
                  <a:srgbClr val="ffffff"/>
                </a:solidFill>
                <a:latin typeface="Amazon Ember Display"/>
              </a:rPr>
              <a:t>25 ans autour des bases de données</a:t>
            </a:r>
            <a:endParaRPr b="0" lang="en-US" sz="2800" spc="-1" strike="noStrike">
              <a:solidFill>
                <a:srgbClr val="ffffff"/>
              </a:solidFill>
              <a:latin typeface="Amazon Ember Display"/>
            </a:endParaRPr>
          </a:p>
          <a:p>
            <a:pPr marL="343080" indent="-343080">
              <a:lnSpc>
                <a:spcPct val="90000"/>
              </a:lnSpc>
              <a:spcAft>
                <a:spcPts val="2401"/>
              </a:spcAft>
              <a:buClr>
                <a:srgbClr val="ffffff"/>
              </a:buClr>
              <a:buSzPct val="90000"/>
              <a:buFont typeface="Arial"/>
              <a:buChar char="•"/>
            </a:pPr>
            <a:r>
              <a:rPr b="0" lang="en-US" sz="2800" spc="-1" strike="noStrike">
                <a:solidFill>
                  <a:srgbClr val="ffffff"/>
                </a:solidFill>
                <a:latin typeface="Amazon Ember Display"/>
              </a:rPr>
              <a:t>Membre de l’Oak table</a:t>
            </a:r>
            <a:endParaRPr b="0" lang="en-US" sz="2800" spc="-1" strike="noStrike">
              <a:solidFill>
                <a:srgbClr val="ffffff"/>
              </a:solidFill>
              <a:latin typeface="Amazon Ember Display"/>
            </a:endParaRPr>
          </a:p>
          <a:p>
            <a:pPr marL="343080" indent="-343080">
              <a:lnSpc>
                <a:spcPct val="90000"/>
              </a:lnSpc>
              <a:spcAft>
                <a:spcPts val="2401"/>
              </a:spcAft>
              <a:buClr>
                <a:srgbClr val="ffffff"/>
              </a:buClr>
              <a:buSzPct val="90000"/>
              <a:buFont typeface="Arial"/>
              <a:buChar char="•"/>
            </a:pPr>
            <a:r>
              <a:rPr b="0" lang="en-US" sz="2800" spc="-1" strike="sngStrike">
                <a:solidFill>
                  <a:srgbClr val="ffffff"/>
                </a:solidFill>
                <a:latin typeface="Amazon Ember Display"/>
              </a:rPr>
              <a:t>Oracle ACE</a:t>
            </a:r>
            <a:endParaRPr b="0" lang="en-US" sz="2800" spc="-1" strike="noStrike">
              <a:solidFill>
                <a:srgbClr val="ffffff"/>
              </a:solidFill>
              <a:latin typeface="Amazon Ember Display"/>
            </a:endParaRPr>
          </a:p>
          <a:p>
            <a:pPr marL="343080" indent="-343080">
              <a:lnSpc>
                <a:spcPct val="90000"/>
              </a:lnSpc>
              <a:spcAft>
                <a:spcPts val="2401"/>
              </a:spcAft>
              <a:buClr>
                <a:srgbClr val="ffffff"/>
              </a:buClr>
              <a:buSzPct val="90000"/>
              <a:buFont typeface="Arial"/>
              <a:buChar char="•"/>
            </a:pPr>
            <a:r>
              <a:rPr b="0" lang="en-US" sz="2800" spc="-1" strike="noStrike">
                <a:solidFill>
                  <a:srgbClr val="ffffff"/>
                </a:solidFill>
                <a:latin typeface="Amazon Ember Display"/>
              </a:rPr>
              <a:t>Tombé amoureux de PostgreSQL</a:t>
            </a:r>
            <a:endParaRPr b="0" lang="en-US" sz="2800" spc="-1" strike="noStrike">
              <a:solidFill>
                <a:srgbClr val="ffffff"/>
              </a:solidFill>
              <a:latin typeface="Amazon Ember Display"/>
            </a:endParaRPr>
          </a:p>
          <a:p>
            <a:pPr marL="343080" indent="-343080">
              <a:lnSpc>
                <a:spcPct val="90000"/>
              </a:lnSpc>
              <a:spcAft>
                <a:spcPts val="2401"/>
              </a:spcAft>
              <a:buClr>
                <a:srgbClr val="ffffff"/>
              </a:buClr>
              <a:buSzPct val="90000"/>
              <a:buFont typeface="Arial"/>
              <a:buChar char="•"/>
            </a:pPr>
            <a:r>
              <a:rPr b="0" lang="en-US" sz="2800" spc="-1" strike="noStrike">
                <a:solidFill>
                  <a:srgbClr val="ffffff"/>
                </a:solidFill>
                <a:latin typeface="Amazon Ember Display"/>
              </a:rPr>
              <a:t>Travail pour AWS (RDS Open Source Databases)</a:t>
            </a:r>
            <a:endParaRPr b="0" lang="en-US" sz="2800" spc="-1" strike="noStrike">
              <a:solidFill>
                <a:srgbClr val="ffffff"/>
              </a:solidFill>
              <a:latin typeface="Amazon Ember Display"/>
            </a:endParaRPr>
          </a:p>
          <a:p>
            <a:pPr marL="343080" indent="-343080">
              <a:lnSpc>
                <a:spcPct val="90000"/>
              </a:lnSpc>
              <a:spcAft>
                <a:spcPts val="2401"/>
              </a:spcAft>
              <a:buClr>
                <a:srgbClr val="ffffff"/>
              </a:buClr>
              <a:buSzPct val="90000"/>
              <a:buFont typeface="Arial"/>
              <a:buChar char="•"/>
            </a:pPr>
            <a:r>
              <a:rPr b="0" lang="en-US" sz="2800" spc="-1" strike="noStrike">
                <a:solidFill>
                  <a:srgbClr val="ffffff"/>
                </a:solidFill>
                <a:latin typeface="Amazon Ember Display"/>
              </a:rPr>
              <a:t>Twitter: @BertrandDrouvot</a:t>
            </a:r>
            <a:endParaRPr b="0" lang="en-US" sz="2800" spc="-1" strike="noStrike">
              <a:solidFill>
                <a:srgbClr val="ffffff"/>
              </a:solidFill>
              <a:latin typeface="Amazon Ember Display"/>
            </a:endParaRPr>
          </a:p>
          <a:p>
            <a:pPr marL="343080" indent="-343080">
              <a:lnSpc>
                <a:spcPct val="90000"/>
              </a:lnSpc>
              <a:spcAft>
                <a:spcPts val="2401"/>
              </a:spcAft>
              <a:buClr>
                <a:srgbClr val="ffffff"/>
              </a:buClr>
              <a:buSzPct val="90000"/>
              <a:buFont typeface="Arial"/>
              <a:buChar char="•"/>
            </a:pPr>
            <a:r>
              <a:rPr b="0" lang="en-US" sz="2800" spc="-1" strike="noStrike" u="sng">
                <a:solidFill>
                  <a:srgbClr val="2e77fa"/>
                </a:solidFill>
                <a:uFillTx/>
                <a:latin typeface="Amazon Ember Display"/>
                <a:hlinkClick r:id="rId1"/>
              </a:rPr>
              <a:t>https://bdrouvot.github.io/</a:t>
            </a:r>
            <a:endParaRPr b="0" lang="en-US" sz="2800" spc="-1" strike="noStrike">
              <a:solidFill>
                <a:srgbClr val="ffffff"/>
              </a:solidFill>
              <a:latin typeface="Amazon Ember Display"/>
            </a:endParaRPr>
          </a:p>
        </p:txBody>
      </p:sp>
      <p:pic>
        <p:nvPicPr>
          <p:cNvPr id="293" name="Picture 2" descr=""/>
          <p:cNvPicPr/>
          <p:nvPr/>
        </p:nvPicPr>
        <p:blipFill>
          <a:blip r:embed="rId2"/>
          <a:stretch/>
        </p:blipFill>
        <p:spPr>
          <a:xfrm>
            <a:off x="7984800" y="990720"/>
            <a:ext cx="3597120" cy="2437920"/>
          </a:xfrm>
          <a:prstGeom prst="rect">
            <a:avLst/>
          </a:prstGeom>
          <a:ln w="0">
            <a:noFill/>
          </a:ln>
        </p:spPr>
      </p:pic>
    </p:spTree>
  </p:cSld>
  <mc:AlternateContent>
    <mc:Choice Requires="p14">
      <p:transition spd="med" p14:dur="700">
        <p:fade/>
      </p:transition>
    </mc:Choice>
    <mc:Fallback>
      <p:transition spd="med">
        <p:fade/>
      </p:transition>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ntr" presetID="1">
                                  <p:stCondLst>
                                    <p:cond delay="0"/>
                                  </p:stCondLst>
                                  <p:childTnLst>
                                    <p:set>
                                      <p:cBhvr>
                                        <p:cTn id="6" dur="1" fill="hold">
                                          <p:stCondLst>
                                            <p:cond delay="0"/>
                                          </p:stCondLst>
                                        </p:cTn>
                                        <p:tgtEl>
                                          <p:spTgt spid="2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nodeType="clickEffect" fill="hold" presetClass="entr" presetID="1">
                                  <p:stCondLst>
                                    <p:cond delay="0"/>
                                  </p:stCondLst>
                                  <p:childTnLst>
                                    <p:set>
                                      <p:cBhvr>
                                        <p:cTn id="10" dur="1" fill="hold">
                                          <p:stCondLst>
                                            <p:cond delay="0"/>
                                          </p:stCondLst>
                                        </p:cTn>
                                        <p:tgtEl>
                                          <p:spTgt spid="29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nodeType="clickEffect" fill="hold" presetClass="entr" presetID="1">
                                  <p:stCondLst>
                                    <p:cond delay="0"/>
                                  </p:stCondLst>
                                  <p:childTnLst>
                                    <p:set>
                                      <p:cBhvr>
                                        <p:cTn id="14" dur="1" fill="hold">
                                          <p:stCondLst>
                                            <p:cond delay="0"/>
                                          </p:stCondLst>
                                        </p:cTn>
                                        <p:tgtEl>
                                          <p:spTgt spid="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nodeType="clickEffect" fill="hold" presetClass="entr" presetID="1">
                                  <p:stCondLst>
                                    <p:cond delay="0"/>
                                  </p:stCondLst>
                                  <p:childTnLst>
                                    <p:set>
                                      <p:cBhvr>
                                        <p:cTn id="18" dur="1" fill="hold">
                                          <p:stCondLst>
                                            <p:cond delay="0"/>
                                          </p:stCondLst>
                                        </p:cTn>
                                        <p:tgtEl>
                                          <p:spTgt spid="292">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nodeType="clickEffect" fill="hold" presetClass="entr" presetID="1">
                                  <p:stCondLst>
                                    <p:cond delay="0"/>
                                  </p:stCondLst>
                                  <p:childTnLst>
                                    <p:set>
                                      <p:cBhvr>
                                        <p:cTn id="22" dur="1" fill="hold">
                                          <p:stCondLst>
                                            <p:cond delay="0"/>
                                          </p:stCondLst>
                                        </p:cTn>
                                        <p:tgtEl>
                                          <p:spTgt spid="29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nodeType="clickEffect" fill="hold" presetClass="entr" presetID="1">
                                  <p:stCondLst>
                                    <p:cond delay="0"/>
                                  </p:stCondLst>
                                  <p:childTnLst>
                                    <p:set>
                                      <p:cBhvr>
                                        <p:cTn id="26" dur="1" fill="hold">
                                          <p:stCondLst>
                                            <p:cond delay="0"/>
                                          </p:stCondLst>
                                        </p:cTn>
                                        <p:tgtEl>
                                          <p:spTgt spid="29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nodeType="clickEffect" fill="hold" presetClass="entr" presetID="1">
                                  <p:stCondLst>
                                    <p:cond delay="0"/>
                                  </p:stCondLst>
                                  <p:childTnLst>
                                    <p:set>
                                      <p:cBhvr>
                                        <p:cTn id="30" dur="1" fill="hold">
                                          <p:stCondLst>
                                            <p:cond delay="0"/>
                                          </p:stCondLst>
                                        </p:cTn>
                                        <p:tgtEl>
                                          <p:spTgt spid="292">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nodeType="clickEffect" fill="hold" presetClass="entr" presetID="1">
                                  <p:stCondLst>
                                    <p:cond delay="0"/>
                                  </p:stCondLst>
                                  <p:childTnLst>
                                    <p:set>
                                      <p:cBhvr>
                                        <p:cTn id="34" dur="1" fill="hold">
                                          <p:stCondLst>
                                            <p:cond delay="0"/>
                                          </p:stCondLst>
                                        </p:cTn>
                                        <p:tgtEl>
                                          <p:spTgt spid="292">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3" name="PlaceHolder 1"/>
          <p:cNvSpPr>
            <a:spLocks noGrp="1"/>
          </p:cNvSpPr>
          <p:nvPr>
            <p:ph type="title"/>
          </p:nvPr>
        </p:nvSpPr>
        <p:spPr>
          <a:xfrm>
            <a:off x="609480" y="234000"/>
            <a:ext cx="10972440" cy="6577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Comment gérer les conflits ?</a:t>
            </a:r>
            <a:endParaRPr b="0" lang="en-US" sz="4000" spc="-1" strike="noStrike">
              <a:solidFill>
                <a:srgbClr val="ffffff"/>
              </a:solidFill>
              <a:latin typeface="Amazon Ember Display"/>
            </a:endParaRPr>
          </a:p>
        </p:txBody>
      </p:sp>
      <p:sp>
        <p:nvSpPr>
          <p:cNvPr id="484" name="PlaceHolder 2"/>
          <p:cNvSpPr>
            <a:spLocks noGrp="1"/>
          </p:cNvSpPr>
          <p:nvPr>
            <p:ph/>
          </p:nvPr>
        </p:nvSpPr>
        <p:spPr>
          <a:xfrm>
            <a:off x="609480" y="1529640"/>
            <a:ext cx="10972440" cy="125244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Supprimer slots ?</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Invalider slots ?</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675" dur="indefinite" restart="never" nodeType="tmRoot">
          <p:childTnLst>
            <p:seq>
              <p:cTn id="676" dur="indefinite" nodeType="mainSeq">
                <p:childTnLst>
                  <p:par>
                    <p:cTn id="677" fill="hold">
                      <p:stCondLst>
                        <p:cond delay="indefinite"/>
                      </p:stCondLst>
                      <p:childTnLst>
                        <p:par>
                          <p:cTn id="678" fill="hold">
                            <p:stCondLst>
                              <p:cond delay="0"/>
                            </p:stCondLst>
                            <p:childTnLst>
                              <p:par>
                                <p:cTn id="679" nodeType="clickEffect" fill="hold" presetClass="entr" presetID="1">
                                  <p:stCondLst>
                                    <p:cond delay="0"/>
                                  </p:stCondLst>
                                  <p:childTnLst>
                                    <p:set>
                                      <p:cBhvr>
                                        <p:cTn id="680" dur="1" fill="hold">
                                          <p:stCondLst>
                                            <p:cond delay="0"/>
                                          </p:stCondLst>
                                        </p:cTn>
                                        <p:tgtEl>
                                          <p:spTgt spid="484">
                                            <p:txEl>
                                              <p:pRg st="0" end="0"/>
                                            </p:txEl>
                                          </p:spTgt>
                                        </p:tgtEl>
                                        <p:attrNameLst>
                                          <p:attrName>style.visibility</p:attrName>
                                        </p:attrNameLst>
                                      </p:cBhvr>
                                      <p:to>
                                        <p:strVal val="visible"/>
                                      </p:to>
                                    </p:set>
                                  </p:childTnLst>
                                </p:cTn>
                              </p:par>
                            </p:childTnLst>
                          </p:cTn>
                        </p:par>
                      </p:childTnLst>
                    </p:cTn>
                  </p:par>
                  <p:par>
                    <p:cTn id="681" fill="hold">
                      <p:stCondLst>
                        <p:cond delay="indefinite"/>
                      </p:stCondLst>
                      <p:childTnLst>
                        <p:par>
                          <p:cTn id="682" fill="hold">
                            <p:stCondLst>
                              <p:cond delay="0"/>
                            </p:stCondLst>
                            <p:childTnLst>
                              <p:par>
                                <p:cTn id="683" nodeType="clickEffect" fill="hold" presetClass="entr" presetID="1">
                                  <p:stCondLst>
                                    <p:cond delay="0"/>
                                  </p:stCondLst>
                                  <p:childTnLst>
                                    <p:set>
                                      <p:cBhvr>
                                        <p:cTn id="684" dur="1" fill="hold">
                                          <p:stCondLst>
                                            <p:cond delay="0"/>
                                          </p:stCondLst>
                                        </p:cTn>
                                        <p:tgtEl>
                                          <p:spTgt spid="484">
                                            <p:txEl>
                                              <p:pRg st="1" end="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609480" y="245160"/>
            <a:ext cx="10972440" cy="187128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Comment gérer les promotions ?</a:t>
            </a:r>
            <a:endParaRPr b="0" lang="en-US" sz="4000" spc="-1" strike="noStrike">
              <a:solidFill>
                <a:srgbClr val="ffffff"/>
              </a:solidFill>
              <a:latin typeface="Amazon Ember Display"/>
            </a:endParaRPr>
          </a:p>
        </p:txBody>
      </p:sp>
      <p:sp>
        <p:nvSpPr>
          <p:cNvPr id="486" name="PlaceHolder 2"/>
          <p:cNvSpPr>
            <a:spLocks noGrp="1"/>
          </p:cNvSpPr>
          <p:nvPr>
            <p:ph/>
          </p:nvPr>
        </p:nvSpPr>
        <p:spPr>
          <a:xfrm>
            <a:off x="609480" y="1712520"/>
            <a:ext cx="10972440" cy="318528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Ne doit pas casser un decoding actif</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Doit utiliser la correcte timeline </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Pas très difficile mais cela a quand même pris du temps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Car il y a eu du refactoring autour de la Timeline pendant le développement </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685" dur="indefinite" restart="never" nodeType="tmRoot">
          <p:childTnLst>
            <p:seq>
              <p:cTn id="686" dur="indefinite" nodeType="mainSeq">
                <p:childTnLst>
                  <p:par>
                    <p:cTn id="687" fill="hold">
                      <p:stCondLst>
                        <p:cond delay="indefinite"/>
                      </p:stCondLst>
                      <p:childTnLst>
                        <p:par>
                          <p:cTn id="688" fill="hold">
                            <p:stCondLst>
                              <p:cond delay="0"/>
                            </p:stCondLst>
                            <p:childTnLst>
                              <p:par>
                                <p:cTn id="689" nodeType="clickEffect" fill="hold" presetClass="entr" presetID="1">
                                  <p:stCondLst>
                                    <p:cond delay="0"/>
                                  </p:stCondLst>
                                  <p:childTnLst>
                                    <p:set>
                                      <p:cBhvr>
                                        <p:cTn id="690" dur="1" fill="hold">
                                          <p:stCondLst>
                                            <p:cond delay="0"/>
                                          </p:stCondLst>
                                        </p:cTn>
                                        <p:tgtEl>
                                          <p:spTgt spid="486">
                                            <p:txEl>
                                              <p:pRg st="0" end="0"/>
                                            </p:txEl>
                                          </p:spTgt>
                                        </p:tgtEl>
                                        <p:attrNameLst>
                                          <p:attrName>style.visibility</p:attrName>
                                        </p:attrNameLst>
                                      </p:cBhvr>
                                      <p:to>
                                        <p:strVal val="visible"/>
                                      </p:to>
                                    </p:set>
                                  </p:childTnLst>
                                </p:cTn>
                              </p:par>
                            </p:childTnLst>
                          </p:cTn>
                        </p:par>
                      </p:childTnLst>
                    </p:cTn>
                  </p:par>
                  <p:par>
                    <p:cTn id="691" fill="hold">
                      <p:stCondLst>
                        <p:cond delay="indefinite"/>
                      </p:stCondLst>
                      <p:childTnLst>
                        <p:par>
                          <p:cTn id="692" fill="hold">
                            <p:stCondLst>
                              <p:cond delay="0"/>
                            </p:stCondLst>
                            <p:childTnLst>
                              <p:par>
                                <p:cTn id="693" nodeType="clickEffect" fill="hold" presetClass="entr" presetID="1">
                                  <p:stCondLst>
                                    <p:cond delay="0"/>
                                  </p:stCondLst>
                                  <p:childTnLst>
                                    <p:set>
                                      <p:cBhvr>
                                        <p:cTn id="694" dur="1" fill="hold">
                                          <p:stCondLst>
                                            <p:cond delay="0"/>
                                          </p:stCondLst>
                                        </p:cTn>
                                        <p:tgtEl>
                                          <p:spTgt spid="486">
                                            <p:txEl>
                                              <p:pRg st="1" end="1"/>
                                            </p:txEl>
                                          </p:spTgt>
                                        </p:tgtEl>
                                        <p:attrNameLst>
                                          <p:attrName>style.visibility</p:attrName>
                                        </p:attrNameLst>
                                      </p:cBhvr>
                                      <p:to>
                                        <p:strVal val="visible"/>
                                      </p:to>
                                    </p:set>
                                  </p:childTnLst>
                                </p:cTn>
                              </p:par>
                            </p:childTnLst>
                          </p:cTn>
                        </p:par>
                      </p:childTnLst>
                    </p:cTn>
                  </p:par>
                  <p:par>
                    <p:cTn id="695" fill="hold">
                      <p:stCondLst>
                        <p:cond delay="indefinite"/>
                      </p:stCondLst>
                      <p:childTnLst>
                        <p:par>
                          <p:cTn id="696" fill="hold">
                            <p:stCondLst>
                              <p:cond delay="0"/>
                            </p:stCondLst>
                            <p:childTnLst>
                              <p:par>
                                <p:cTn id="697" nodeType="clickEffect" fill="hold" presetClass="entr" presetID="1">
                                  <p:stCondLst>
                                    <p:cond delay="0"/>
                                  </p:stCondLst>
                                  <p:childTnLst>
                                    <p:set>
                                      <p:cBhvr>
                                        <p:cTn id="698" dur="1" fill="hold">
                                          <p:stCondLst>
                                            <p:cond delay="0"/>
                                          </p:stCondLst>
                                        </p:cTn>
                                        <p:tgtEl>
                                          <p:spTgt spid="486">
                                            <p:txEl>
                                              <p:pRg st="2" end="2"/>
                                            </p:txEl>
                                          </p:spTgt>
                                        </p:tgtEl>
                                        <p:attrNameLst>
                                          <p:attrName>style.visibility</p:attrName>
                                        </p:attrNameLst>
                                      </p:cBhvr>
                                      <p:to>
                                        <p:strVal val="visible"/>
                                      </p:to>
                                    </p:set>
                                  </p:childTnLst>
                                </p:cTn>
                              </p:par>
                            </p:childTnLst>
                          </p:cTn>
                        </p:par>
                      </p:childTnLst>
                    </p:cTn>
                  </p:par>
                  <p:par>
                    <p:cTn id="699" fill="hold">
                      <p:stCondLst>
                        <p:cond delay="indefinite"/>
                      </p:stCondLst>
                      <p:childTnLst>
                        <p:par>
                          <p:cTn id="700" fill="hold">
                            <p:stCondLst>
                              <p:cond delay="0"/>
                            </p:stCondLst>
                            <p:childTnLst>
                              <p:par>
                                <p:cTn id="701" nodeType="clickEffect" fill="hold" presetClass="entr" presetID="1">
                                  <p:stCondLst>
                                    <p:cond delay="0"/>
                                  </p:stCondLst>
                                  <p:childTnLst>
                                    <p:set>
                                      <p:cBhvr>
                                        <p:cTn id="702" dur="1" fill="hold">
                                          <p:stCondLst>
                                            <p:cond delay="0"/>
                                          </p:stCondLst>
                                        </p:cTn>
                                        <p:tgtEl>
                                          <p:spTgt spid="486">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7" name="PlaceHolder 1"/>
          <p:cNvSpPr>
            <a:spLocks noGrp="1"/>
          </p:cNvSpPr>
          <p:nvPr>
            <p:ph type="title"/>
          </p:nvPr>
        </p:nvSpPr>
        <p:spPr>
          <a:xfrm>
            <a:off x="609480" y="100440"/>
            <a:ext cx="10972440" cy="290268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Logical walsenders réveillés trop tôt</a:t>
            </a:r>
            <a:br>
              <a:rPr sz="4000"/>
            </a:br>
            <a:br>
              <a:rPr sz="4000"/>
            </a:br>
            <a:br>
              <a:rPr sz="4000"/>
            </a:br>
            <a:br>
              <a:rPr sz="4000"/>
            </a:br>
            <a:endParaRPr b="0" lang="en-US" sz="4000" spc="-1" strike="noStrike">
              <a:solidFill>
                <a:srgbClr val="ffffff"/>
              </a:solidFill>
              <a:latin typeface="Amazon Ember Display"/>
            </a:endParaRPr>
          </a:p>
        </p:txBody>
      </p:sp>
      <p:sp>
        <p:nvSpPr>
          <p:cNvPr id="488" name="PlaceHolder 2"/>
          <p:cNvSpPr>
            <a:spLocks noGrp="1"/>
          </p:cNvSpPr>
          <p:nvPr>
            <p:ph/>
          </p:nvPr>
        </p:nvSpPr>
        <p:spPr>
          <a:xfrm>
            <a:off x="609480" y="1479600"/>
            <a:ext cx="10972440" cy="473616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Avant, tous les walsenders (physical and logical) étaient réveillés quand le WAL est flushé</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C’est ok pour la base primaire mais cela ne l’est plus pour la base de standby (on doit attendre ils soient appliqués avant de les decoder)</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Doit trouver une solution pour qu’ils soient décodés uniquement quand appliqués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Créé une nouvelle logique basée sur le type de walsender (physical/logical)</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ntr" presetID="1">
                                  <p:stCondLst>
                                    <p:cond delay="0"/>
                                  </p:stCondLst>
                                  <p:childTnLst>
                                    <p:set>
                                      <p:cBhvr>
                                        <p:cTn id="708" dur="1" fill="hold">
                                          <p:stCondLst>
                                            <p:cond delay="0"/>
                                          </p:stCondLst>
                                        </p:cTn>
                                        <p:tgtEl>
                                          <p:spTgt spid="488">
                                            <p:txEl>
                                              <p:pRg st="0" end="0"/>
                                            </p:txEl>
                                          </p:spTgt>
                                        </p:tgtEl>
                                        <p:attrNameLst>
                                          <p:attrName>style.visibility</p:attrName>
                                        </p:attrNameLst>
                                      </p:cBhvr>
                                      <p:to>
                                        <p:strVal val="visible"/>
                                      </p:to>
                                    </p:set>
                                  </p:childTnLst>
                                </p:cTn>
                              </p:par>
                            </p:childTnLst>
                          </p:cTn>
                        </p:par>
                      </p:childTnLst>
                    </p:cTn>
                  </p:par>
                  <p:par>
                    <p:cTn id="709" fill="hold">
                      <p:stCondLst>
                        <p:cond delay="indefinite"/>
                      </p:stCondLst>
                      <p:childTnLst>
                        <p:par>
                          <p:cTn id="710" fill="hold">
                            <p:stCondLst>
                              <p:cond delay="0"/>
                            </p:stCondLst>
                            <p:childTnLst>
                              <p:par>
                                <p:cTn id="711" nodeType="clickEffect" fill="hold" presetClass="entr" presetID="1">
                                  <p:stCondLst>
                                    <p:cond delay="0"/>
                                  </p:stCondLst>
                                  <p:childTnLst>
                                    <p:set>
                                      <p:cBhvr>
                                        <p:cTn id="712" dur="1" fill="hold">
                                          <p:stCondLst>
                                            <p:cond delay="0"/>
                                          </p:stCondLst>
                                        </p:cTn>
                                        <p:tgtEl>
                                          <p:spTgt spid="488">
                                            <p:txEl>
                                              <p:pRg st="1" end="1"/>
                                            </p:txEl>
                                          </p:spTgt>
                                        </p:tgtEl>
                                        <p:attrNameLst>
                                          <p:attrName>style.visibility</p:attrName>
                                        </p:attrNameLst>
                                      </p:cBhvr>
                                      <p:to>
                                        <p:strVal val="visible"/>
                                      </p:to>
                                    </p:set>
                                  </p:childTnLst>
                                </p:cTn>
                              </p:par>
                            </p:childTnLst>
                          </p:cTn>
                        </p:par>
                      </p:childTnLst>
                    </p:cTn>
                  </p:par>
                  <p:par>
                    <p:cTn id="713" fill="hold">
                      <p:stCondLst>
                        <p:cond delay="indefinite"/>
                      </p:stCondLst>
                      <p:childTnLst>
                        <p:par>
                          <p:cTn id="714" fill="hold">
                            <p:stCondLst>
                              <p:cond delay="0"/>
                            </p:stCondLst>
                            <p:childTnLst>
                              <p:par>
                                <p:cTn id="715" nodeType="clickEffect" fill="hold" presetClass="entr" presetID="1">
                                  <p:stCondLst>
                                    <p:cond delay="0"/>
                                  </p:stCondLst>
                                  <p:childTnLst>
                                    <p:set>
                                      <p:cBhvr>
                                        <p:cTn id="716" dur="1" fill="hold">
                                          <p:stCondLst>
                                            <p:cond delay="0"/>
                                          </p:stCondLst>
                                        </p:cTn>
                                        <p:tgtEl>
                                          <p:spTgt spid="488">
                                            <p:txEl>
                                              <p:pRg st="2" end="2"/>
                                            </p:txEl>
                                          </p:spTgt>
                                        </p:tgtEl>
                                        <p:attrNameLst>
                                          <p:attrName>style.visibility</p:attrName>
                                        </p:attrNameLst>
                                      </p:cBhvr>
                                      <p:to>
                                        <p:strVal val="visible"/>
                                      </p:to>
                                    </p:set>
                                  </p:childTnLst>
                                </p:cTn>
                              </p:par>
                            </p:childTnLst>
                          </p:cTn>
                        </p:par>
                      </p:childTnLst>
                    </p:cTn>
                  </p:par>
                  <p:par>
                    <p:cTn id="717" fill="hold">
                      <p:stCondLst>
                        <p:cond delay="indefinite"/>
                      </p:stCondLst>
                      <p:childTnLst>
                        <p:par>
                          <p:cTn id="718" fill="hold">
                            <p:stCondLst>
                              <p:cond delay="0"/>
                            </p:stCondLst>
                            <p:childTnLst>
                              <p:par>
                                <p:cTn id="719" nodeType="clickEffect" fill="hold" presetClass="entr" presetID="1">
                                  <p:stCondLst>
                                    <p:cond delay="0"/>
                                  </p:stCondLst>
                                  <p:childTnLst>
                                    <p:set>
                                      <p:cBhvr>
                                        <p:cTn id="720" dur="1" fill="hold">
                                          <p:stCondLst>
                                            <p:cond delay="0"/>
                                          </p:stCondLst>
                                        </p:cTn>
                                        <p:tgtEl>
                                          <p:spTgt spid="488">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9" name="PlaceHolder 1"/>
          <p:cNvSpPr>
            <a:spLocks noGrp="1"/>
          </p:cNvSpPr>
          <p:nvPr>
            <p:ph type="title"/>
          </p:nvPr>
        </p:nvSpPr>
        <p:spPr>
          <a:xfrm>
            <a:off x="609480" y="100440"/>
            <a:ext cx="10972440" cy="56088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Logical walsenders réveillés trop tôt</a:t>
            </a:r>
            <a:br>
              <a:rPr sz="4000"/>
            </a:br>
            <a:br>
              <a:rPr sz="4000"/>
            </a:br>
            <a:br>
              <a:rPr sz="4000"/>
            </a:br>
            <a:br>
              <a:rPr sz="4000"/>
            </a:br>
            <a:endParaRPr b="0" lang="en-US" sz="4000" spc="-1" strike="noStrike">
              <a:solidFill>
                <a:srgbClr val="ffffff"/>
              </a:solidFill>
              <a:latin typeface="Amazon Ember Display"/>
            </a:endParaRPr>
          </a:p>
        </p:txBody>
      </p:sp>
      <p:sp>
        <p:nvSpPr>
          <p:cNvPr id="490" name="Rectangle 3"/>
          <p:cNvSpPr/>
          <p:nvPr/>
        </p:nvSpPr>
        <p:spPr>
          <a:xfrm>
            <a:off x="609480" y="1536840"/>
            <a:ext cx="2405520" cy="4503600"/>
          </a:xfrm>
          <a:prstGeom prst="rect">
            <a:avLst/>
          </a:prstGeom>
          <a:solidFill>
            <a:schemeClr val="accent6"/>
          </a:solidFill>
          <a:ln w="0">
            <a:noFill/>
          </a:ln>
        </p:spPr>
        <p:style>
          <a:lnRef idx="0"/>
          <a:fillRef idx="0"/>
          <a:effectRef idx="0"/>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91" name="TextBox 4"/>
          <p:cNvSpPr/>
          <p:nvPr/>
        </p:nvSpPr>
        <p:spPr>
          <a:xfrm>
            <a:off x="1243440" y="954720"/>
            <a:ext cx="1137600" cy="82116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2400" spc="-1" strike="noStrike">
                <a:solidFill>
                  <a:srgbClr val="ffffff"/>
                </a:solidFill>
                <a:latin typeface="Amazon Ember Display"/>
              </a:rPr>
              <a:t>standby</a:t>
            </a:r>
            <a:endParaRPr b="0" lang="fr-FR" sz="2400" spc="-1" strike="noStrike">
              <a:solidFill>
                <a:srgbClr val="ffffff"/>
              </a:solidFill>
              <a:latin typeface="Calibri"/>
            </a:endParaRPr>
          </a:p>
        </p:txBody>
      </p:sp>
      <p:sp>
        <p:nvSpPr>
          <p:cNvPr id="492" name="Oval 5"/>
          <p:cNvSpPr/>
          <p:nvPr/>
        </p:nvSpPr>
        <p:spPr>
          <a:xfrm>
            <a:off x="5071680" y="3900240"/>
            <a:ext cx="2062080" cy="86544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800" spc="-1" strike="noStrike">
                <a:solidFill>
                  <a:schemeClr val="lt1"/>
                </a:solidFill>
                <a:latin typeface="Amazon Ember Display"/>
              </a:rPr>
              <a:t>Startup process</a:t>
            </a:r>
            <a:endParaRPr b="0" lang="fr-FR" sz="1800" spc="-1" strike="noStrike">
              <a:solidFill>
                <a:srgbClr val="ffffff"/>
              </a:solidFill>
              <a:latin typeface="Calibri"/>
            </a:endParaRPr>
          </a:p>
        </p:txBody>
      </p:sp>
      <p:sp>
        <p:nvSpPr>
          <p:cNvPr id="493" name="Oval 8"/>
          <p:cNvSpPr/>
          <p:nvPr/>
        </p:nvSpPr>
        <p:spPr>
          <a:xfrm>
            <a:off x="5064840" y="2499120"/>
            <a:ext cx="2062080" cy="86544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800" spc="-1" strike="noStrike">
                <a:solidFill>
                  <a:schemeClr val="lt1"/>
                </a:solidFill>
                <a:latin typeface="Amazon Ember Display"/>
              </a:rPr>
              <a:t>physical walsender</a:t>
            </a:r>
            <a:endParaRPr b="0" lang="fr-FR" sz="1800" spc="-1" strike="noStrike">
              <a:solidFill>
                <a:srgbClr val="ffffff"/>
              </a:solidFill>
              <a:latin typeface="Calibri"/>
            </a:endParaRPr>
          </a:p>
        </p:txBody>
      </p:sp>
      <p:sp>
        <p:nvSpPr>
          <p:cNvPr id="494" name="Oval 9"/>
          <p:cNvSpPr/>
          <p:nvPr/>
        </p:nvSpPr>
        <p:spPr>
          <a:xfrm>
            <a:off x="5064840" y="5301720"/>
            <a:ext cx="2062080" cy="86544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800" spc="-1" strike="noStrike">
                <a:solidFill>
                  <a:schemeClr val="lt1"/>
                </a:solidFill>
                <a:latin typeface="Amazon Ember Display"/>
              </a:rPr>
              <a:t>Logical walsender</a:t>
            </a:r>
            <a:endParaRPr b="0" lang="fr-FR" sz="1800" spc="-1" strike="noStrike">
              <a:solidFill>
                <a:srgbClr val="ffffff"/>
              </a:solidFill>
              <a:latin typeface="Calibri"/>
            </a:endParaRPr>
          </a:p>
        </p:txBody>
      </p:sp>
      <p:sp>
        <p:nvSpPr>
          <p:cNvPr id="495" name="Rectangle 10"/>
          <p:cNvSpPr/>
          <p:nvPr/>
        </p:nvSpPr>
        <p:spPr>
          <a:xfrm>
            <a:off x="9458640" y="1467720"/>
            <a:ext cx="2405520" cy="4503600"/>
          </a:xfrm>
          <a:prstGeom prst="rect">
            <a:avLst/>
          </a:prstGeom>
          <a:solidFill>
            <a:schemeClr val="accent6">
              <a:lumMod val="40000"/>
              <a:lumOff val="60000"/>
            </a:schemeClr>
          </a:solidFill>
          <a:ln w="0">
            <a:noFill/>
          </a:ln>
        </p:spPr>
        <p:style>
          <a:lnRef idx="0"/>
          <a:fillRef idx="0"/>
          <a:effectRef idx="0"/>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96" name="TextBox 11"/>
          <p:cNvSpPr/>
          <p:nvPr/>
        </p:nvSpPr>
        <p:spPr>
          <a:xfrm>
            <a:off x="9149760" y="935280"/>
            <a:ext cx="3023280" cy="455400"/>
          </a:xfrm>
          <a:prstGeom prst="rect">
            <a:avLst/>
          </a:prstGeom>
          <a:noFill/>
          <a:ln w="0">
            <a:noFill/>
          </a:ln>
        </p:spPr>
        <p:style>
          <a:lnRef idx="0"/>
          <a:fillRef idx="0"/>
          <a:effectRef idx="0"/>
          <a:fontRef idx="minor"/>
        </p:style>
        <p:txBody>
          <a:bodyPr lIns="0" rIns="0" tIns="45000" bIns="45000" anchor="t">
            <a:spAutoFit/>
          </a:bodyPr>
          <a:p>
            <a:pPr algn="ctr">
              <a:lnSpc>
                <a:spcPct val="100000"/>
              </a:lnSpc>
              <a:buNone/>
            </a:pPr>
            <a:r>
              <a:rPr b="0" lang="en-US" sz="2400" spc="-1" strike="noStrike">
                <a:solidFill>
                  <a:srgbClr val="ffffff"/>
                </a:solidFill>
                <a:latin typeface="Amazon Ember Display"/>
              </a:rPr>
              <a:t>cascading standby</a:t>
            </a:r>
            <a:endParaRPr b="0" lang="fr-FR" sz="2400" spc="-1" strike="noStrike">
              <a:solidFill>
                <a:srgbClr val="ffffff"/>
              </a:solidFill>
              <a:latin typeface="Calibri"/>
            </a:endParaRPr>
          </a:p>
        </p:txBody>
      </p:sp>
      <p:sp>
        <p:nvSpPr>
          <p:cNvPr id="497" name="Oval 13"/>
          <p:cNvSpPr/>
          <p:nvPr/>
        </p:nvSpPr>
        <p:spPr>
          <a:xfrm>
            <a:off x="5064840" y="1352880"/>
            <a:ext cx="2062080" cy="86544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r>
              <a:rPr b="0" lang="en-US" sz="1800" spc="-1" strike="noStrike">
                <a:solidFill>
                  <a:schemeClr val="lt1"/>
                </a:solidFill>
                <a:latin typeface="Amazon Ember Display"/>
              </a:rPr>
              <a:t>walreceiver</a:t>
            </a:r>
            <a:endParaRPr b="0" lang="fr-FR" sz="1800" spc="-1" strike="noStrike">
              <a:solidFill>
                <a:srgbClr val="ffffff"/>
              </a:solidFill>
              <a:latin typeface="Calibri"/>
            </a:endParaRPr>
          </a:p>
        </p:txBody>
      </p:sp>
      <p:sp>
        <p:nvSpPr>
          <p:cNvPr id="498" name="Rectangle 14"/>
          <p:cNvSpPr/>
          <p:nvPr/>
        </p:nvSpPr>
        <p:spPr>
          <a:xfrm flipV="1">
            <a:off x="3378600" y="1258200"/>
            <a:ext cx="660960" cy="267120"/>
          </a:xfrm>
          <a:prstGeom prst="rect">
            <a:avLst/>
          </a:prstGeom>
          <a:solidFill>
            <a:schemeClr val="accent1"/>
          </a:solidFill>
          <a:ln w="0">
            <a:noFill/>
          </a:ln>
        </p:spPr>
        <p:style>
          <a:lnRef idx="0"/>
          <a:fillRef idx="0"/>
          <a:effectRef idx="0"/>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99" name="Straight Arrow Connector 16"/>
          <p:cNvSpPr/>
          <p:nvPr/>
        </p:nvSpPr>
        <p:spPr>
          <a:xfrm>
            <a:off x="4053600" y="1467720"/>
            <a:ext cx="1031040" cy="338040"/>
          </a:xfrm>
          <a:custGeom>
            <a:avLst/>
            <a:gdLst/>
            <a:ahLst/>
            <a:rect l="l" t="t" r="r" b="b"/>
            <a:pathLst>
              <a:path w="21600" h="21600">
                <a:moveTo>
                  <a:pt x="0" y="0"/>
                </a:moveTo>
                <a:lnTo>
                  <a:pt x="21600" y="21600"/>
                </a:lnTo>
              </a:path>
            </a:pathLst>
          </a:custGeom>
          <a:noFill/>
          <a:ln cap="rnd" w="19050">
            <a:solidFill>
              <a:srgbClr val="ffffff"/>
            </a:solidFill>
            <a:tailEnd len="med" type="triangle" w="med"/>
          </a:ln>
        </p:spPr>
        <p:style>
          <a:lnRef idx="1">
            <a:schemeClr val="accent1"/>
          </a:lnRef>
          <a:fillRef idx="0">
            <a:schemeClr val="accent1"/>
          </a:fillRef>
          <a:effectRef idx="0">
            <a:schemeClr val="accent1"/>
          </a:effectRef>
          <a:fontRef idx="minor"/>
        </p:style>
        <p:txBody>
          <a:bodyPr lIns="90000" rIns="90000" tIns="45000" bIns="45000" anchor="t">
            <a:noAutofit/>
          </a:bodyPr>
          <a:p>
            <a:endParaRPr b="0" lang="fr-FR" sz="1800" spc="-1" strike="noStrike">
              <a:solidFill>
                <a:srgbClr val="ffffff"/>
              </a:solidFill>
              <a:latin typeface="Calibri"/>
            </a:endParaRPr>
          </a:p>
        </p:txBody>
      </p:sp>
      <p:sp>
        <p:nvSpPr>
          <p:cNvPr id="500" name="Rectangle 18"/>
          <p:cNvSpPr/>
          <p:nvPr/>
        </p:nvSpPr>
        <p:spPr>
          <a:xfrm flipV="1" rot="10800000">
            <a:off x="817560" y="5467320"/>
            <a:ext cx="1244880" cy="267120"/>
          </a:xfrm>
          <a:prstGeom prst="rect">
            <a:avLst/>
          </a:prstGeom>
          <a:solidFill>
            <a:schemeClr val="accent1"/>
          </a:solidFill>
          <a:ln w="0">
            <a:noFill/>
          </a:ln>
        </p:spPr>
        <p:style>
          <a:lnRef idx="0"/>
          <a:fillRef idx="0"/>
          <a:effectRef idx="0"/>
          <a:fontRef idx="minor"/>
        </p:style>
        <p:txBody>
          <a:bodyPr lIns="90000" rIns="90000" tIns="45000" bIns="45000" anchor="ctr">
            <a:noAutofit/>
          </a:bodyPr>
          <a:p>
            <a:pPr algn="ctr">
              <a:lnSpc>
                <a:spcPct val="100000"/>
              </a:lnSpc>
              <a:buNone/>
            </a:pPr>
            <a:r>
              <a:rPr b="0" lang="en-US" sz="1800" spc="-1" strike="noStrike">
                <a:solidFill>
                  <a:schemeClr val="lt1"/>
                </a:solidFill>
                <a:latin typeface="Amazon Ember Display"/>
              </a:rPr>
              <a:t>flushed</a:t>
            </a:r>
            <a:endParaRPr b="0" lang="fr-FR" sz="1800" spc="-1" strike="noStrike">
              <a:solidFill>
                <a:srgbClr val="000000"/>
              </a:solidFill>
              <a:latin typeface="Calibri"/>
            </a:endParaRPr>
          </a:p>
        </p:txBody>
      </p:sp>
      <p:sp>
        <p:nvSpPr>
          <p:cNvPr id="501" name="Straight Arrow Connector 19"/>
          <p:cNvSpPr/>
          <p:nvPr/>
        </p:nvSpPr>
        <p:spPr>
          <a:xfrm flipH="1">
            <a:off x="1439640" y="1806120"/>
            <a:ext cx="3638160" cy="3660480"/>
          </a:xfrm>
          <a:custGeom>
            <a:avLst/>
            <a:gdLst/>
            <a:ahLst/>
            <a:rect l="l" t="t" r="r" b="b"/>
            <a:pathLst>
              <a:path w="21600" h="21600">
                <a:moveTo>
                  <a:pt x="0" y="0"/>
                </a:moveTo>
                <a:lnTo>
                  <a:pt x="21600" y="21600"/>
                </a:lnTo>
              </a:path>
            </a:pathLst>
          </a:custGeom>
          <a:noFill/>
          <a:ln cap="rnd" w="19050">
            <a:solidFill>
              <a:srgbClr val="ffffff"/>
            </a:solidFill>
            <a:tailEnd len="med" type="triangle" w="med"/>
          </a:ln>
        </p:spPr>
        <p:style>
          <a:lnRef idx="1">
            <a:schemeClr val="accent1"/>
          </a:lnRef>
          <a:fillRef idx="0">
            <a:schemeClr val="accent1"/>
          </a:fillRef>
          <a:effectRef idx="0">
            <a:schemeClr val="accent1"/>
          </a:effectRef>
          <a:fontRef idx="minor"/>
        </p:style>
        <p:txBody>
          <a:bodyPr lIns="90000" rIns="90000" tIns="45000" bIns="45000" anchor="t">
            <a:noAutofit/>
          </a:bodyPr>
          <a:p>
            <a:endParaRPr b="0" lang="fr-FR" sz="1800" spc="-1" strike="noStrike">
              <a:solidFill>
                <a:srgbClr val="ffffff"/>
              </a:solidFill>
              <a:latin typeface="Calibri"/>
            </a:endParaRPr>
          </a:p>
        </p:txBody>
      </p:sp>
      <p:sp>
        <p:nvSpPr>
          <p:cNvPr id="502" name="Straight Arrow Connector 23"/>
          <p:cNvSpPr/>
          <p:nvPr/>
        </p:nvSpPr>
        <p:spPr>
          <a:xfrm flipV="1">
            <a:off x="2069280" y="2931120"/>
            <a:ext cx="2995200" cy="2667240"/>
          </a:xfrm>
          <a:custGeom>
            <a:avLst/>
            <a:gdLst/>
            <a:ahLst/>
            <a:rect l="l" t="t" r="r" b="b"/>
            <a:pathLst>
              <a:path w="21600" h="21600">
                <a:moveTo>
                  <a:pt x="0" y="0"/>
                </a:moveTo>
                <a:lnTo>
                  <a:pt x="21600" y="21600"/>
                </a:lnTo>
              </a:path>
            </a:pathLst>
          </a:custGeom>
          <a:noFill/>
          <a:ln cap="rnd" w="19050">
            <a:solidFill>
              <a:srgbClr val="ffffff"/>
            </a:solidFill>
            <a:tailEnd len="med" type="triangle" w="med"/>
          </a:ln>
        </p:spPr>
        <p:style>
          <a:lnRef idx="1">
            <a:schemeClr val="accent1"/>
          </a:lnRef>
          <a:fillRef idx="0">
            <a:schemeClr val="accent1"/>
          </a:fillRef>
          <a:effectRef idx="0">
            <a:schemeClr val="accent1"/>
          </a:effectRef>
          <a:fontRef idx="minor"/>
        </p:style>
        <p:txBody>
          <a:bodyPr lIns="90000" rIns="90000" tIns="45000" bIns="45000" anchor="t">
            <a:noAutofit/>
          </a:bodyPr>
          <a:p>
            <a:endParaRPr b="0" lang="fr-FR" sz="1800" spc="-1" strike="noStrike">
              <a:solidFill>
                <a:srgbClr val="ffffff"/>
              </a:solidFill>
              <a:latin typeface="Calibri"/>
            </a:endParaRPr>
          </a:p>
        </p:txBody>
      </p:sp>
      <p:sp>
        <p:nvSpPr>
          <p:cNvPr id="503" name="Straight Arrow Connector 25"/>
          <p:cNvSpPr/>
          <p:nvPr/>
        </p:nvSpPr>
        <p:spPr>
          <a:xfrm flipV="1">
            <a:off x="2094120" y="4385880"/>
            <a:ext cx="2977200" cy="1213200"/>
          </a:xfrm>
          <a:custGeom>
            <a:avLst/>
            <a:gdLst/>
            <a:ahLst/>
            <a:rect l="l" t="t" r="r" b="b"/>
            <a:pathLst>
              <a:path w="21600" h="21600">
                <a:moveTo>
                  <a:pt x="0" y="0"/>
                </a:moveTo>
                <a:lnTo>
                  <a:pt x="21600" y="21600"/>
                </a:lnTo>
              </a:path>
            </a:pathLst>
          </a:custGeom>
          <a:noFill/>
          <a:ln cap="rnd" w="19050">
            <a:solidFill>
              <a:srgbClr val="ffffff"/>
            </a:solidFill>
            <a:tailEnd len="med" type="triangle" w="med"/>
          </a:ln>
        </p:spPr>
        <p:style>
          <a:lnRef idx="1">
            <a:schemeClr val="accent1"/>
          </a:lnRef>
          <a:fillRef idx="0">
            <a:schemeClr val="accent1"/>
          </a:fillRef>
          <a:effectRef idx="0">
            <a:schemeClr val="accent1"/>
          </a:effectRef>
          <a:fontRef idx="minor"/>
        </p:style>
        <p:txBody>
          <a:bodyPr lIns="90000" rIns="90000" tIns="45000" bIns="45000" anchor="t">
            <a:noAutofit/>
          </a:bodyPr>
          <a:p>
            <a:endParaRPr b="0" lang="fr-FR" sz="1800" spc="-1" strike="noStrike">
              <a:solidFill>
                <a:srgbClr val="ffffff"/>
              </a:solidFill>
              <a:latin typeface="Calibri"/>
            </a:endParaRPr>
          </a:p>
        </p:txBody>
      </p:sp>
      <p:sp>
        <p:nvSpPr>
          <p:cNvPr id="504" name="Straight Arrow Connector 34"/>
          <p:cNvSpPr/>
          <p:nvPr/>
        </p:nvSpPr>
        <p:spPr>
          <a:xfrm>
            <a:off x="7134120" y="2914200"/>
            <a:ext cx="2317320" cy="17640"/>
          </a:xfrm>
          <a:custGeom>
            <a:avLst/>
            <a:gdLst/>
            <a:ahLst/>
            <a:rect l="l" t="t" r="r" b="b"/>
            <a:pathLst>
              <a:path w="21600" h="21600">
                <a:moveTo>
                  <a:pt x="0" y="0"/>
                </a:moveTo>
                <a:lnTo>
                  <a:pt x="21600" y="21600"/>
                </a:lnTo>
              </a:path>
            </a:pathLst>
          </a:custGeom>
          <a:noFill/>
          <a:ln cap="rnd" w="19050">
            <a:solidFill>
              <a:srgbClr val="ffffff"/>
            </a:solidFill>
            <a:tailEnd len="med" type="triangle" w="med"/>
          </a:ln>
        </p:spPr>
        <p:style>
          <a:lnRef idx="1">
            <a:schemeClr val="accent1"/>
          </a:lnRef>
          <a:fillRef idx="0">
            <a:schemeClr val="accent1"/>
          </a:fillRef>
          <a:effectRef idx="0">
            <a:schemeClr val="accent1"/>
          </a:effectRef>
          <a:fontRef idx="minor"/>
        </p:style>
        <p:txBody>
          <a:bodyPr lIns="90000" rIns="90000" tIns="-27360" bIns="-27360" anchor="t">
            <a:noAutofit/>
          </a:bodyPr>
          <a:p>
            <a:endParaRPr b="0" lang="fr-FR" sz="1800" spc="-1" strike="noStrike">
              <a:solidFill>
                <a:srgbClr val="ffffff"/>
              </a:solidFill>
              <a:latin typeface="Calibri"/>
            </a:endParaRPr>
          </a:p>
        </p:txBody>
      </p:sp>
      <p:sp>
        <p:nvSpPr>
          <p:cNvPr id="505" name="Oval 36"/>
          <p:cNvSpPr/>
          <p:nvPr/>
        </p:nvSpPr>
        <p:spPr>
          <a:xfrm>
            <a:off x="5059440" y="3894840"/>
            <a:ext cx="2062080" cy="865440"/>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506" name="Rectangle 42"/>
          <p:cNvSpPr/>
          <p:nvPr/>
        </p:nvSpPr>
        <p:spPr>
          <a:xfrm flipV="1" rot="10800000">
            <a:off x="5354280" y="4252680"/>
            <a:ext cx="1497600" cy="267120"/>
          </a:xfrm>
          <a:prstGeom prst="rect">
            <a:avLst/>
          </a:prstGeom>
          <a:solidFill>
            <a:schemeClr val="accent1"/>
          </a:solidFill>
          <a:ln w="0">
            <a:noFill/>
          </a:ln>
        </p:spPr>
        <p:style>
          <a:lnRef idx="0"/>
          <a:fillRef idx="0"/>
          <a:effectRef idx="0"/>
          <a:fontRef idx="minor"/>
        </p:style>
        <p:txBody>
          <a:bodyPr lIns="90000" rIns="90000" tIns="45000" bIns="45000" anchor="ctr">
            <a:noAutofit/>
          </a:bodyPr>
          <a:p>
            <a:pPr algn="ctr">
              <a:lnSpc>
                <a:spcPct val="100000"/>
              </a:lnSpc>
              <a:buNone/>
            </a:pPr>
            <a:r>
              <a:rPr b="0" lang="en-US" sz="1800" spc="-1" strike="noStrike">
                <a:solidFill>
                  <a:schemeClr val="lt1"/>
                </a:solidFill>
                <a:latin typeface="Amazon Ember Display"/>
              </a:rPr>
              <a:t>recovery</a:t>
            </a:r>
            <a:endParaRPr b="0" lang="fr-FR" sz="1800" spc="-1" strike="noStrike">
              <a:solidFill>
                <a:srgbClr val="000000"/>
              </a:solidFill>
              <a:latin typeface="Calibri"/>
            </a:endParaRPr>
          </a:p>
        </p:txBody>
      </p:sp>
      <p:sp>
        <p:nvSpPr>
          <p:cNvPr id="507" name="Rectangle 45"/>
          <p:cNvSpPr/>
          <p:nvPr/>
        </p:nvSpPr>
        <p:spPr>
          <a:xfrm flipV="1">
            <a:off x="7842240" y="2580480"/>
            <a:ext cx="660960" cy="267120"/>
          </a:xfrm>
          <a:prstGeom prst="rect">
            <a:avLst/>
          </a:prstGeom>
          <a:solidFill>
            <a:schemeClr val="accent1"/>
          </a:solidFill>
          <a:ln w="0">
            <a:noFill/>
          </a:ln>
        </p:spPr>
        <p:style>
          <a:lnRef idx="0"/>
          <a:fillRef idx="0"/>
          <a:effectRef idx="0"/>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508" name="Straight Arrow Connector 46"/>
          <p:cNvSpPr/>
          <p:nvPr/>
        </p:nvSpPr>
        <p:spPr>
          <a:xfrm>
            <a:off x="6090840" y="4760640"/>
            <a:ext cx="5040" cy="540720"/>
          </a:xfrm>
          <a:custGeom>
            <a:avLst/>
            <a:gdLst/>
            <a:ahLst/>
            <a:rect l="l" t="t" r="r" b="b"/>
            <a:pathLst>
              <a:path w="21600" h="21600">
                <a:moveTo>
                  <a:pt x="0" y="0"/>
                </a:moveTo>
                <a:lnTo>
                  <a:pt x="21600" y="21600"/>
                </a:lnTo>
              </a:path>
            </a:pathLst>
          </a:custGeom>
          <a:noFill/>
          <a:ln cap="rnd" w="19050">
            <a:solidFill>
              <a:srgbClr val="ffffff"/>
            </a:solidFill>
            <a:tailEnd len="med" type="triangle" w="med"/>
          </a:ln>
        </p:spPr>
        <p:style>
          <a:lnRef idx="1">
            <a:schemeClr val="accent1"/>
          </a:lnRef>
          <a:fillRef idx="0">
            <a:schemeClr val="accent1"/>
          </a:fillRef>
          <a:effectRef idx="0">
            <a:schemeClr val="accent1"/>
          </a:effectRef>
          <a:fontRef idx="minor"/>
        </p:style>
        <p:txBody>
          <a:bodyPr lIns="90000" rIns="90000" tIns="45000" bIns="45000" anchor="t">
            <a:noAutofit/>
          </a:bodyPr>
          <a:p>
            <a:endParaRPr b="0" lang="fr-FR" sz="1800" spc="-1" strike="noStrike">
              <a:solidFill>
                <a:srgbClr val="ffffff"/>
              </a:solidFill>
              <a:latin typeface="Calibri"/>
            </a:endParaRPr>
          </a:p>
        </p:txBody>
      </p:sp>
    </p:spTree>
  </p:cSld>
  <mc:AlternateContent>
    <mc:Choice Requires="p14">
      <p:transition spd="med" p14:dur="700">
        <p:fade/>
      </p:transition>
    </mc:Choice>
    <mc:Fallback>
      <p:transition spd="med">
        <p:fade/>
      </p:transition>
    </mc:Fallback>
  </mc:AlternateContent>
  <p:timing>
    <p:tnLst>
      <p:par>
        <p:cTn id="721" dur="indefinite" restart="never" nodeType="tmRoot">
          <p:childTnLst>
            <p:seq>
              <p:cTn id="722" dur="indefinite" nodeType="mainSeq">
                <p:childTnLst>
                  <p:par>
                    <p:cTn id="723" fill="hold">
                      <p:stCondLst>
                        <p:cond delay="indefinite"/>
                      </p:stCondLst>
                      <p:childTnLst>
                        <p:par>
                          <p:cTn id="724" fill="hold">
                            <p:stCondLst>
                              <p:cond delay="0"/>
                            </p:stCondLst>
                            <p:childTnLst>
                              <p:par>
                                <p:cTn id="725" nodeType="clickEffect" fill="hold" presetClass="entr" presetID="1">
                                  <p:stCondLst>
                                    <p:cond delay="0"/>
                                  </p:stCondLst>
                                  <p:childTnLst>
                                    <p:set>
                                      <p:cBhvr>
                                        <p:cTn id="726" dur="1" fill="hold">
                                          <p:stCondLst>
                                            <p:cond delay="0"/>
                                          </p:stCondLst>
                                        </p:cTn>
                                        <p:tgtEl>
                                          <p:spTgt spid="491"/>
                                        </p:tgtEl>
                                        <p:attrNameLst>
                                          <p:attrName>style.visibility</p:attrName>
                                        </p:attrNameLst>
                                      </p:cBhvr>
                                      <p:to>
                                        <p:strVal val="visible"/>
                                      </p:to>
                                    </p:set>
                                  </p:childTnLst>
                                </p:cTn>
                              </p:par>
                              <p:par>
                                <p:cTn id="727" nodeType="withEffect" fill="hold" presetClass="entr" presetID="1">
                                  <p:stCondLst>
                                    <p:cond delay="0"/>
                                  </p:stCondLst>
                                  <p:childTnLst>
                                    <p:set>
                                      <p:cBhvr>
                                        <p:cTn id="728" dur="1" fill="hold">
                                          <p:stCondLst>
                                            <p:cond delay="0"/>
                                          </p:stCondLst>
                                        </p:cTn>
                                        <p:tgtEl>
                                          <p:spTgt spid="490"/>
                                        </p:tgtEl>
                                        <p:attrNameLst>
                                          <p:attrName>style.visibility</p:attrName>
                                        </p:attrNameLst>
                                      </p:cBhvr>
                                      <p:to>
                                        <p:strVal val="visible"/>
                                      </p:to>
                                    </p:set>
                                  </p:childTnLst>
                                </p:cTn>
                              </p:par>
                              <p:par>
                                <p:cTn id="729" nodeType="withEffect" fill="hold" presetClass="entr" presetID="1">
                                  <p:stCondLst>
                                    <p:cond delay="0"/>
                                  </p:stCondLst>
                                  <p:childTnLst>
                                    <p:set>
                                      <p:cBhvr>
                                        <p:cTn id="730" dur="1" fill="hold">
                                          <p:stCondLst>
                                            <p:cond delay="0"/>
                                          </p:stCondLst>
                                        </p:cTn>
                                        <p:tgtEl>
                                          <p:spTgt spid="497"/>
                                        </p:tgtEl>
                                        <p:attrNameLst>
                                          <p:attrName>style.visibility</p:attrName>
                                        </p:attrNameLst>
                                      </p:cBhvr>
                                      <p:to>
                                        <p:strVal val="visible"/>
                                      </p:to>
                                    </p:set>
                                  </p:childTnLst>
                                </p:cTn>
                              </p:par>
                              <p:par>
                                <p:cTn id="731" nodeType="withEffect" fill="hold" presetClass="entr" presetID="1">
                                  <p:stCondLst>
                                    <p:cond delay="0"/>
                                  </p:stCondLst>
                                  <p:childTnLst>
                                    <p:set>
                                      <p:cBhvr>
                                        <p:cTn id="732" dur="1" fill="hold">
                                          <p:stCondLst>
                                            <p:cond delay="0"/>
                                          </p:stCondLst>
                                        </p:cTn>
                                        <p:tgtEl>
                                          <p:spTgt spid="493"/>
                                        </p:tgtEl>
                                        <p:attrNameLst>
                                          <p:attrName>style.visibility</p:attrName>
                                        </p:attrNameLst>
                                      </p:cBhvr>
                                      <p:to>
                                        <p:strVal val="visible"/>
                                      </p:to>
                                    </p:set>
                                  </p:childTnLst>
                                </p:cTn>
                              </p:par>
                              <p:par>
                                <p:cTn id="733" nodeType="withEffect" fill="hold" presetClass="entr" presetID="1">
                                  <p:stCondLst>
                                    <p:cond delay="0"/>
                                  </p:stCondLst>
                                  <p:childTnLst>
                                    <p:set>
                                      <p:cBhvr>
                                        <p:cTn id="734" dur="1" fill="hold">
                                          <p:stCondLst>
                                            <p:cond delay="0"/>
                                          </p:stCondLst>
                                        </p:cTn>
                                        <p:tgtEl>
                                          <p:spTgt spid="492"/>
                                        </p:tgtEl>
                                        <p:attrNameLst>
                                          <p:attrName>style.visibility</p:attrName>
                                        </p:attrNameLst>
                                      </p:cBhvr>
                                      <p:to>
                                        <p:strVal val="visible"/>
                                      </p:to>
                                    </p:set>
                                  </p:childTnLst>
                                </p:cTn>
                              </p:par>
                              <p:par>
                                <p:cTn id="735" nodeType="withEffect" fill="hold" presetClass="entr" presetID="1">
                                  <p:stCondLst>
                                    <p:cond delay="0"/>
                                  </p:stCondLst>
                                  <p:childTnLst>
                                    <p:set>
                                      <p:cBhvr>
                                        <p:cTn id="736" dur="1" fill="hold">
                                          <p:stCondLst>
                                            <p:cond delay="0"/>
                                          </p:stCondLst>
                                        </p:cTn>
                                        <p:tgtEl>
                                          <p:spTgt spid="494"/>
                                        </p:tgtEl>
                                        <p:attrNameLst>
                                          <p:attrName>style.visibility</p:attrName>
                                        </p:attrNameLst>
                                      </p:cBhvr>
                                      <p:to>
                                        <p:strVal val="visible"/>
                                      </p:to>
                                    </p:set>
                                  </p:childTnLst>
                                </p:cTn>
                              </p:par>
                            </p:childTnLst>
                          </p:cTn>
                        </p:par>
                      </p:childTnLst>
                    </p:cTn>
                  </p:par>
                  <p:par>
                    <p:cTn id="737" fill="hold">
                      <p:stCondLst>
                        <p:cond delay="indefinite"/>
                      </p:stCondLst>
                      <p:childTnLst>
                        <p:par>
                          <p:cTn id="738" fill="hold">
                            <p:stCondLst>
                              <p:cond delay="0"/>
                            </p:stCondLst>
                            <p:childTnLst>
                              <p:par>
                                <p:cTn id="739" nodeType="clickEffect" fill="hold" presetClass="entr" presetID="1">
                                  <p:stCondLst>
                                    <p:cond delay="0"/>
                                  </p:stCondLst>
                                  <p:childTnLst>
                                    <p:set>
                                      <p:cBhvr>
                                        <p:cTn id="740" dur="1" fill="hold">
                                          <p:stCondLst>
                                            <p:cond delay="0"/>
                                          </p:stCondLst>
                                        </p:cTn>
                                        <p:tgtEl>
                                          <p:spTgt spid="496"/>
                                        </p:tgtEl>
                                        <p:attrNameLst>
                                          <p:attrName>style.visibility</p:attrName>
                                        </p:attrNameLst>
                                      </p:cBhvr>
                                      <p:to>
                                        <p:strVal val="visible"/>
                                      </p:to>
                                    </p:set>
                                  </p:childTnLst>
                                </p:cTn>
                              </p:par>
                              <p:par>
                                <p:cTn id="741" nodeType="withEffect" fill="hold" presetClass="entr" presetID="1">
                                  <p:stCondLst>
                                    <p:cond delay="0"/>
                                  </p:stCondLst>
                                  <p:childTnLst>
                                    <p:set>
                                      <p:cBhvr>
                                        <p:cTn id="742" dur="1" fill="hold">
                                          <p:stCondLst>
                                            <p:cond delay="0"/>
                                          </p:stCondLst>
                                        </p:cTn>
                                        <p:tgtEl>
                                          <p:spTgt spid="495"/>
                                        </p:tgtEl>
                                        <p:attrNameLst>
                                          <p:attrName>style.visibility</p:attrName>
                                        </p:attrNameLst>
                                      </p:cBhvr>
                                      <p:to>
                                        <p:strVal val="visible"/>
                                      </p:to>
                                    </p:set>
                                  </p:childTnLst>
                                </p:cTn>
                              </p:par>
                            </p:childTnLst>
                          </p:cTn>
                        </p:par>
                      </p:childTnLst>
                    </p:cTn>
                  </p:par>
                  <p:par>
                    <p:cTn id="743" fill="hold">
                      <p:stCondLst>
                        <p:cond delay="indefinite"/>
                      </p:stCondLst>
                      <p:childTnLst>
                        <p:par>
                          <p:cTn id="744" fill="hold">
                            <p:stCondLst>
                              <p:cond delay="0"/>
                            </p:stCondLst>
                            <p:childTnLst>
                              <p:par>
                                <p:cTn id="745" nodeType="clickEffect" fill="hold" presetClass="entr" presetID="1">
                                  <p:stCondLst>
                                    <p:cond delay="0"/>
                                  </p:stCondLst>
                                  <p:childTnLst>
                                    <p:set>
                                      <p:cBhvr>
                                        <p:cTn id="746" dur="1" fill="hold">
                                          <p:stCondLst>
                                            <p:cond delay="0"/>
                                          </p:stCondLst>
                                        </p:cTn>
                                        <p:tgtEl>
                                          <p:spTgt spid="498"/>
                                        </p:tgtEl>
                                        <p:attrNameLst>
                                          <p:attrName>style.visibility</p:attrName>
                                        </p:attrNameLst>
                                      </p:cBhvr>
                                      <p:to>
                                        <p:strVal val="visible"/>
                                      </p:to>
                                    </p:set>
                                  </p:childTnLst>
                                </p:cTn>
                              </p:par>
                            </p:childTnLst>
                          </p:cTn>
                        </p:par>
                      </p:childTnLst>
                    </p:cTn>
                  </p:par>
                  <p:par>
                    <p:cTn id="747" fill="hold">
                      <p:stCondLst>
                        <p:cond delay="indefinite"/>
                      </p:stCondLst>
                      <p:childTnLst>
                        <p:par>
                          <p:cTn id="748" fill="hold">
                            <p:stCondLst>
                              <p:cond delay="0"/>
                            </p:stCondLst>
                            <p:childTnLst>
                              <p:par>
                                <p:cTn id="749" nodeType="clickEffect" fill="hold" presetClass="entr" presetID="1">
                                  <p:stCondLst>
                                    <p:cond delay="0"/>
                                  </p:stCondLst>
                                  <p:childTnLst>
                                    <p:set>
                                      <p:cBhvr>
                                        <p:cTn id="750" dur="1" fill="hold">
                                          <p:stCondLst>
                                            <p:cond delay="0"/>
                                          </p:stCondLst>
                                        </p:cTn>
                                        <p:tgtEl>
                                          <p:spTgt spid="499"/>
                                        </p:tgtEl>
                                        <p:attrNameLst>
                                          <p:attrName>style.visibility</p:attrName>
                                        </p:attrNameLst>
                                      </p:cBhvr>
                                      <p:to>
                                        <p:strVal val="visible"/>
                                      </p:to>
                                    </p:set>
                                  </p:childTnLst>
                                </p:cTn>
                              </p:par>
                            </p:childTnLst>
                          </p:cTn>
                        </p:par>
                      </p:childTnLst>
                    </p:cTn>
                  </p:par>
                  <p:par>
                    <p:cTn id="751" fill="hold">
                      <p:stCondLst>
                        <p:cond delay="indefinite"/>
                      </p:stCondLst>
                      <p:childTnLst>
                        <p:par>
                          <p:cTn id="752" fill="hold">
                            <p:stCondLst>
                              <p:cond delay="0"/>
                            </p:stCondLst>
                            <p:childTnLst>
                              <p:par>
                                <p:cTn id="753" nodeType="clickEffect" fill="hold" presetClass="entr" presetID="1">
                                  <p:stCondLst>
                                    <p:cond delay="0"/>
                                  </p:stCondLst>
                                  <p:childTnLst>
                                    <p:set>
                                      <p:cBhvr>
                                        <p:cTn id="754" dur="1" fill="hold">
                                          <p:stCondLst>
                                            <p:cond delay="0"/>
                                          </p:stCondLst>
                                        </p:cTn>
                                        <p:tgtEl>
                                          <p:spTgt spid="501"/>
                                        </p:tgtEl>
                                        <p:attrNameLst>
                                          <p:attrName>style.visibility</p:attrName>
                                        </p:attrNameLst>
                                      </p:cBhvr>
                                      <p:to>
                                        <p:strVal val="visible"/>
                                      </p:to>
                                    </p:set>
                                  </p:childTnLst>
                                </p:cTn>
                              </p:par>
                            </p:childTnLst>
                          </p:cTn>
                        </p:par>
                      </p:childTnLst>
                    </p:cTn>
                  </p:par>
                  <p:par>
                    <p:cTn id="755" fill="hold">
                      <p:stCondLst>
                        <p:cond delay="indefinite"/>
                      </p:stCondLst>
                      <p:childTnLst>
                        <p:par>
                          <p:cTn id="756" fill="hold">
                            <p:stCondLst>
                              <p:cond delay="0"/>
                            </p:stCondLst>
                            <p:childTnLst>
                              <p:par>
                                <p:cTn id="757" nodeType="clickEffect" fill="hold" presetClass="entr" presetID="1">
                                  <p:stCondLst>
                                    <p:cond delay="0"/>
                                  </p:stCondLst>
                                  <p:childTnLst>
                                    <p:set>
                                      <p:cBhvr>
                                        <p:cTn id="758" dur="1" fill="hold">
                                          <p:stCondLst>
                                            <p:cond delay="0"/>
                                          </p:stCondLst>
                                        </p:cTn>
                                        <p:tgtEl>
                                          <p:spTgt spid="500"/>
                                        </p:tgtEl>
                                        <p:attrNameLst>
                                          <p:attrName>style.visibility</p:attrName>
                                        </p:attrNameLst>
                                      </p:cBhvr>
                                      <p:to>
                                        <p:strVal val="visible"/>
                                      </p:to>
                                    </p:set>
                                  </p:childTnLst>
                                </p:cTn>
                              </p:par>
                            </p:childTnLst>
                          </p:cTn>
                        </p:par>
                      </p:childTnLst>
                    </p:cTn>
                  </p:par>
                  <p:par>
                    <p:cTn id="759" fill="hold">
                      <p:stCondLst>
                        <p:cond delay="indefinite"/>
                      </p:stCondLst>
                      <p:childTnLst>
                        <p:par>
                          <p:cTn id="760" fill="hold">
                            <p:stCondLst>
                              <p:cond delay="0"/>
                            </p:stCondLst>
                            <p:childTnLst>
                              <p:par>
                                <p:cTn id="761" nodeType="clickEffect" fill="hold" presetClass="entr" presetID="1">
                                  <p:stCondLst>
                                    <p:cond delay="0"/>
                                  </p:stCondLst>
                                  <p:childTnLst>
                                    <p:set>
                                      <p:cBhvr>
                                        <p:cTn id="762" dur="1" fill="hold">
                                          <p:stCondLst>
                                            <p:cond delay="0"/>
                                          </p:stCondLst>
                                        </p:cTn>
                                        <p:tgtEl>
                                          <p:spTgt spid="503"/>
                                        </p:tgtEl>
                                        <p:attrNameLst>
                                          <p:attrName>style.visibility</p:attrName>
                                        </p:attrNameLst>
                                      </p:cBhvr>
                                      <p:to>
                                        <p:strVal val="visible"/>
                                      </p:to>
                                    </p:set>
                                  </p:childTnLst>
                                </p:cTn>
                              </p:par>
                              <p:par>
                                <p:cTn id="763" nodeType="withEffect" fill="hold" presetClass="entr" presetID="1">
                                  <p:stCondLst>
                                    <p:cond delay="0"/>
                                  </p:stCondLst>
                                  <p:childTnLst>
                                    <p:set>
                                      <p:cBhvr>
                                        <p:cTn id="764" dur="1" fill="hold">
                                          <p:stCondLst>
                                            <p:cond delay="0"/>
                                          </p:stCondLst>
                                        </p:cTn>
                                        <p:tgtEl>
                                          <p:spTgt spid="502"/>
                                        </p:tgtEl>
                                        <p:attrNameLst>
                                          <p:attrName>style.visibility</p:attrName>
                                        </p:attrNameLst>
                                      </p:cBhvr>
                                      <p:to>
                                        <p:strVal val="visible"/>
                                      </p:to>
                                    </p:set>
                                  </p:childTnLst>
                                </p:cTn>
                              </p:par>
                            </p:childTnLst>
                          </p:cTn>
                        </p:par>
                      </p:childTnLst>
                    </p:cTn>
                  </p:par>
                  <p:par>
                    <p:cTn id="765" fill="hold">
                      <p:stCondLst>
                        <p:cond delay="indefinite"/>
                      </p:stCondLst>
                      <p:childTnLst>
                        <p:par>
                          <p:cTn id="766" fill="hold">
                            <p:stCondLst>
                              <p:cond delay="0"/>
                            </p:stCondLst>
                            <p:childTnLst>
                              <p:par>
                                <p:cTn id="767" nodeType="clickEffect" fill="hold" presetClass="entr" presetID="1">
                                  <p:stCondLst>
                                    <p:cond delay="0"/>
                                  </p:stCondLst>
                                  <p:childTnLst>
                                    <p:set>
                                      <p:cBhvr>
                                        <p:cTn id="768" dur="1" fill="hold">
                                          <p:stCondLst>
                                            <p:cond delay="0"/>
                                          </p:stCondLst>
                                        </p:cTn>
                                        <p:tgtEl>
                                          <p:spTgt spid="504"/>
                                        </p:tgtEl>
                                        <p:attrNameLst>
                                          <p:attrName>style.visibility</p:attrName>
                                        </p:attrNameLst>
                                      </p:cBhvr>
                                      <p:to>
                                        <p:strVal val="visible"/>
                                      </p:to>
                                    </p:set>
                                  </p:childTnLst>
                                </p:cTn>
                              </p:par>
                              <p:par>
                                <p:cTn id="769" nodeType="withEffect" fill="hold" presetClass="entr" presetID="1">
                                  <p:stCondLst>
                                    <p:cond delay="0"/>
                                  </p:stCondLst>
                                  <p:childTnLst>
                                    <p:set>
                                      <p:cBhvr>
                                        <p:cTn id="770" dur="1" fill="hold">
                                          <p:stCondLst>
                                            <p:cond delay="0"/>
                                          </p:stCondLst>
                                        </p:cTn>
                                        <p:tgtEl>
                                          <p:spTgt spid="507"/>
                                        </p:tgtEl>
                                        <p:attrNameLst>
                                          <p:attrName>style.visibility</p:attrName>
                                        </p:attrNameLst>
                                      </p:cBhvr>
                                      <p:to>
                                        <p:strVal val="visible"/>
                                      </p:to>
                                    </p:set>
                                  </p:childTnLst>
                                </p:cTn>
                              </p:par>
                            </p:childTnLst>
                          </p:cTn>
                        </p:par>
                      </p:childTnLst>
                    </p:cTn>
                  </p:par>
                  <p:par>
                    <p:cTn id="771" fill="hold">
                      <p:stCondLst>
                        <p:cond delay="indefinite"/>
                      </p:stCondLst>
                      <p:childTnLst>
                        <p:par>
                          <p:cTn id="772" fill="hold">
                            <p:stCondLst>
                              <p:cond delay="0"/>
                            </p:stCondLst>
                            <p:childTnLst>
                              <p:par>
                                <p:cTn id="773" nodeType="clickEffect" fill="hold" presetClass="exit" presetID="1">
                                  <p:stCondLst>
                                    <p:cond delay="0"/>
                                  </p:stCondLst>
                                  <p:childTnLst>
                                    <p:set>
                                      <p:cBhvr>
                                        <p:cTn id="774" dur="1" fill="hold">
                                          <p:stCondLst>
                                            <p:cond delay="0"/>
                                          </p:stCondLst>
                                        </p:cTn>
                                        <p:tgtEl>
                                          <p:spTgt spid="492"/>
                                        </p:tgtEl>
                                        <p:attrNameLst>
                                          <p:attrName>style.visibility</p:attrName>
                                        </p:attrNameLst>
                                      </p:cBhvr>
                                      <p:to>
                                        <p:strVal val="hidden"/>
                                      </p:to>
                                    </p:set>
                                  </p:childTnLst>
                                </p:cTn>
                              </p:par>
                            </p:childTnLst>
                          </p:cTn>
                        </p:par>
                      </p:childTnLst>
                    </p:cTn>
                  </p:par>
                  <p:par>
                    <p:cTn id="775" fill="hold">
                      <p:stCondLst>
                        <p:cond delay="indefinite"/>
                      </p:stCondLst>
                      <p:childTnLst>
                        <p:par>
                          <p:cTn id="776" fill="hold">
                            <p:stCondLst>
                              <p:cond delay="0"/>
                            </p:stCondLst>
                            <p:childTnLst>
                              <p:par>
                                <p:cTn id="777" nodeType="clickEffect" fill="hold" presetClass="entr" presetID="1">
                                  <p:stCondLst>
                                    <p:cond delay="0"/>
                                  </p:stCondLst>
                                  <p:childTnLst>
                                    <p:set>
                                      <p:cBhvr>
                                        <p:cTn id="778" dur="1" fill="hold">
                                          <p:stCondLst>
                                            <p:cond delay="0"/>
                                          </p:stCondLst>
                                        </p:cTn>
                                        <p:tgtEl>
                                          <p:spTgt spid="505"/>
                                        </p:tgtEl>
                                        <p:attrNameLst>
                                          <p:attrName>style.visibility</p:attrName>
                                        </p:attrNameLst>
                                      </p:cBhvr>
                                      <p:to>
                                        <p:strVal val="visible"/>
                                      </p:to>
                                    </p:set>
                                  </p:childTnLst>
                                </p:cTn>
                              </p:par>
                              <p:par>
                                <p:cTn id="779" nodeType="withEffect" fill="hold" presetClass="entr" presetID="1">
                                  <p:stCondLst>
                                    <p:cond delay="0"/>
                                  </p:stCondLst>
                                  <p:childTnLst>
                                    <p:set>
                                      <p:cBhvr>
                                        <p:cTn id="780" dur="1" fill="hold">
                                          <p:stCondLst>
                                            <p:cond delay="0"/>
                                          </p:stCondLst>
                                        </p:cTn>
                                        <p:tgtEl>
                                          <p:spTgt spid="506"/>
                                        </p:tgtEl>
                                        <p:attrNameLst>
                                          <p:attrName>style.visibility</p:attrName>
                                        </p:attrNameLst>
                                      </p:cBhvr>
                                      <p:to>
                                        <p:strVal val="visible"/>
                                      </p:to>
                                    </p:set>
                                  </p:childTnLst>
                                </p:cTn>
                              </p:par>
                            </p:childTnLst>
                          </p:cTn>
                        </p:par>
                      </p:childTnLst>
                    </p:cTn>
                  </p:par>
                  <p:par>
                    <p:cTn id="781" fill="hold">
                      <p:stCondLst>
                        <p:cond delay="indefinite"/>
                      </p:stCondLst>
                      <p:childTnLst>
                        <p:par>
                          <p:cTn id="782" fill="hold">
                            <p:stCondLst>
                              <p:cond delay="0"/>
                            </p:stCondLst>
                            <p:childTnLst>
                              <p:par>
                                <p:cTn id="783" nodeType="clickEffect" fill="hold" presetClass="entr" presetID="1">
                                  <p:stCondLst>
                                    <p:cond delay="0"/>
                                  </p:stCondLst>
                                  <p:childTnLst>
                                    <p:set>
                                      <p:cBhvr>
                                        <p:cTn id="784" dur="1" fill="hold">
                                          <p:stCondLst>
                                            <p:cond delay="0"/>
                                          </p:stCondLst>
                                        </p:cTn>
                                        <p:tgtEl>
                                          <p:spTgt spid="5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9" name="PlaceHolder 1"/>
          <p:cNvSpPr>
            <a:spLocks noGrp="1"/>
          </p:cNvSpPr>
          <p:nvPr>
            <p:ph type="title"/>
          </p:nvPr>
        </p:nvSpPr>
        <p:spPr>
          <a:xfrm>
            <a:off x="709920" y="100440"/>
            <a:ext cx="10972440" cy="113724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Et…</a:t>
            </a:r>
            <a:br>
              <a:rPr sz="4000"/>
            </a:br>
            <a:br>
              <a:rPr sz="4000"/>
            </a:br>
            <a:br>
              <a:rPr sz="4000"/>
            </a:br>
            <a:br>
              <a:rPr sz="4000"/>
            </a:br>
            <a:endParaRPr b="0" lang="en-US" sz="4000" spc="-1" strike="noStrike">
              <a:solidFill>
                <a:srgbClr val="ffffff"/>
              </a:solidFill>
              <a:latin typeface="Amazon Ember Display"/>
            </a:endParaRPr>
          </a:p>
        </p:txBody>
      </p:sp>
      <p:sp>
        <p:nvSpPr>
          <p:cNvPr id="510" name="PlaceHolder 2"/>
          <p:cNvSpPr>
            <a:spLocks noGrp="1"/>
          </p:cNvSpPr>
          <p:nvPr>
            <p:ph/>
          </p:nvPr>
        </p:nvSpPr>
        <p:spPr>
          <a:xfrm>
            <a:off x="609480" y="1115280"/>
            <a:ext cx="10972440" cy="434844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Problème d’alignement à cause du nouveau Boolean dans certains WAL records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Du créé une nouvelle function: pg_log_standby_snapshot() (pour générer xl_running_xacts WAL record sans devoir exécuter un checkpoint)</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Beaucoup de tests (035_standby_logical_decoding.pl est le 2</a:t>
            </a:r>
            <a:r>
              <a:rPr b="0" lang="en-US" sz="2800" spc="-1" strike="noStrike" baseline="30000">
                <a:solidFill>
                  <a:srgbClr val="ffffff"/>
                </a:solidFill>
                <a:latin typeface="Amazon Ember"/>
                <a:ea typeface="Amazon Ember"/>
              </a:rPr>
              <a:t>nd</a:t>
            </a:r>
            <a:r>
              <a:rPr b="0" lang="en-US" sz="2800" spc="-1" strike="noStrike">
                <a:solidFill>
                  <a:srgbClr val="ffffff"/>
                </a:solidFill>
                <a:latin typeface="Amazon Ember"/>
                <a:ea typeface="Amazon Ember"/>
              </a:rPr>
              <a:t> TAP test perl script en nombre de lignes)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785" dur="indefinite" restart="never" nodeType="tmRoot">
          <p:childTnLst>
            <p:seq>
              <p:cTn id="786" dur="indefinite" nodeType="mainSeq">
                <p:childTnLst>
                  <p:par>
                    <p:cTn id="787" fill="hold">
                      <p:stCondLst>
                        <p:cond delay="indefinite"/>
                      </p:stCondLst>
                      <p:childTnLst>
                        <p:par>
                          <p:cTn id="788" fill="hold">
                            <p:stCondLst>
                              <p:cond delay="0"/>
                            </p:stCondLst>
                            <p:childTnLst>
                              <p:par>
                                <p:cTn id="789" nodeType="clickEffect" fill="hold" presetClass="entr" presetID="1">
                                  <p:stCondLst>
                                    <p:cond delay="0"/>
                                  </p:stCondLst>
                                  <p:childTnLst>
                                    <p:set>
                                      <p:cBhvr>
                                        <p:cTn id="790" dur="1" fill="hold">
                                          <p:stCondLst>
                                            <p:cond delay="0"/>
                                          </p:stCondLst>
                                        </p:cTn>
                                        <p:tgtEl>
                                          <p:spTgt spid="510">
                                            <p:txEl>
                                              <p:pRg st="0" end="0"/>
                                            </p:txEl>
                                          </p:spTgt>
                                        </p:tgtEl>
                                        <p:attrNameLst>
                                          <p:attrName>style.visibility</p:attrName>
                                        </p:attrNameLst>
                                      </p:cBhvr>
                                      <p:to>
                                        <p:strVal val="visible"/>
                                      </p:to>
                                    </p:set>
                                  </p:childTnLst>
                                </p:cTn>
                              </p:par>
                            </p:childTnLst>
                          </p:cTn>
                        </p:par>
                      </p:childTnLst>
                    </p:cTn>
                  </p:par>
                  <p:par>
                    <p:cTn id="791" fill="hold">
                      <p:stCondLst>
                        <p:cond delay="indefinite"/>
                      </p:stCondLst>
                      <p:childTnLst>
                        <p:par>
                          <p:cTn id="792" fill="hold">
                            <p:stCondLst>
                              <p:cond delay="0"/>
                            </p:stCondLst>
                            <p:childTnLst>
                              <p:par>
                                <p:cTn id="793" nodeType="clickEffect" fill="hold" presetClass="entr" presetID="1">
                                  <p:stCondLst>
                                    <p:cond delay="0"/>
                                  </p:stCondLst>
                                  <p:childTnLst>
                                    <p:set>
                                      <p:cBhvr>
                                        <p:cTn id="794" dur="1" fill="hold">
                                          <p:stCondLst>
                                            <p:cond delay="0"/>
                                          </p:stCondLst>
                                        </p:cTn>
                                        <p:tgtEl>
                                          <p:spTgt spid="510">
                                            <p:txEl>
                                              <p:pRg st="1" end="1"/>
                                            </p:txEl>
                                          </p:spTgt>
                                        </p:tgtEl>
                                        <p:attrNameLst>
                                          <p:attrName>style.visibility</p:attrName>
                                        </p:attrNameLst>
                                      </p:cBhvr>
                                      <p:to>
                                        <p:strVal val="visible"/>
                                      </p:to>
                                    </p:set>
                                  </p:childTnLst>
                                </p:cTn>
                              </p:par>
                            </p:childTnLst>
                          </p:cTn>
                        </p:par>
                      </p:childTnLst>
                    </p:cTn>
                  </p:par>
                  <p:par>
                    <p:cTn id="795" fill="hold">
                      <p:stCondLst>
                        <p:cond delay="indefinite"/>
                      </p:stCondLst>
                      <p:childTnLst>
                        <p:par>
                          <p:cTn id="796" fill="hold">
                            <p:stCondLst>
                              <p:cond delay="0"/>
                            </p:stCondLst>
                            <p:childTnLst>
                              <p:par>
                                <p:cTn id="797" nodeType="clickEffect" fill="hold" presetClass="entr" presetID="1">
                                  <p:stCondLst>
                                    <p:cond delay="0"/>
                                  </p:stCondLst>
                                  <p:childTnLst>
                                    <p:set>
                                      <p:cBhvr>
                                        <p:cTn id="798" dur="1" fill="hold">
                                          <p:stCondLst>
                                            <p:cond delay="0"/>
                                          </p:stCondLst>
                                        </p:cTn>
                                        <p:tgtEl>
                                          <p:spTgt spid="510">
                                            <p:txEl>
                                              <p:pRg st="2" end="2"/>
                                            </p:txEl>
                                          </p:spTgt>
                                        </p:tgtEl>
                                        <p:attrNameLst>
                                          <p:attrName>style.visibility</p:attrName>
                                        </p:attrNameLst>
                                      </p:cBhvr>
                                      <p:to>
                                        <p:strVal val="visible"/>
                                      </p:to>
                                    </p:set>
                                  </p:childTnLst>
                                </p:cTn>
                              </p:par>
                            </p:childTnLst>
                          </p:cTn>
                        </p:par>
                      </p:childTnLst>
                    </p:cTn>
                  </p:par>
                  <p:par>
                    <p:cTn id="799" fill="hold">
                      <p:stCondLst>
                        <p:cond delay="indefinite"/>
                      </p:stCondLst>
                      <p:childTnLst>
                        <p:par>
                          <p:cTn id="800" fill="hold">
                            <p:stCondLst>
                              <p:cond delay="0"/>
                            </p:stCondLst>
                            <p:childTnLst>
                              <p:par>
                                <p:cTn id="801" nodeType="clickEffect" fill="hold" presetClass="entr" presetID="1">
                                  <p:stCondLst>
                                    <p:cond delay="0"/>
                                  </p:stCondLst>
                                  <p:childTnLst>
                                    <p:set>
                                      <p:cBhvr>
                                        <p:cTn id="802" dur="1" fill="hold">
                                          <p:stCondLst>
                                            <p:cond delay="0"/>
                                          </p:stCondLst>
                                        </p:cTn>
                                        <p:tgtEl>
                                          <p:spTgt spid="510">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PlaceHolder 1"/>
          <p:cNvSpPr>
            <a:spLocks noGrp="1"/>
          </p:cNvSpPr>
          <p:nvPr>
            <p:ph type="title"/>
          </p:nvPr>
        </p:nvSpPr>
        <p:spPr>
          <a:xfrm>
            <a:off x="609480" y="64800"/>
            <a:ext cx="10972440" cy="64620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Finalement</a:t>
            </a:r>
            <a:br>
              <a:rPr sz="4000"/>
            </a:br>
            <a:endParaRPr b="0" lang="en-US" sz="4000" spc="-1" strike="noStrike">
              <a:solidFill>
                <a:srgbClr val="ffffff"/>
              </a:solidFill>
              <a:latin typeface="Amazon Ember Display"/>
            </a:endParaRPr>
          </a:p>
        </p:txBody>
      </p:sp>
      <p:sp>
        <p:nvSpPr>
          <p:cNvPr id="512" name="PlaceHolder 2"/>
          <p:cNvSpPr>
            <a:spLocks noGrp="1"/>
          </p:cNvSpPr>
          <p:nvPr>
            <p:ph/>
          </p:nvPr>
        </p:nvSpPr>
        <p:spPr>
          <a:xfrm>
            <a:off x="609480" y="942120"/>
            <a:ext cx="10972440" cy="5578560"/>
          </a:xfrm>
          <a:prstGeom prst="rect">
            <a:avLst/>
          </a:prstGeom>
          <a:noFill/>
          <a:ln w="0">
            <a:noFill/>
          </a:ln>
        </p:spPr>
        <p:txBody>
          <a:bodyPr lIns="0" rIns="0" anchor="t">
            <a:noAutofit/>
          </a:bodyPr>
          <a:p>
            <a:pPr>
              <a:lnSpc>
                <a:spcPct val="90000"/>
              </a:lnSpc>
              <a:spcAft>
                <a:spcPts val="2401"/>
              </a:spcAft>
              <a:buClr>
                <a:srgbClr val="ffffff"/>
              </a:buClr>
              <a:buSzPct val="90000"/>
              <a:buFont typeface="Arial"/>
              <a:buChar char="•"/>
            </a:pPr>
            <a:r>
              <a:rPr b="0" lang="en-US" sz="1800" spc="-1" strike="noStrike">
                <a:solidFill>
                  <a:srgbClr val="ffffff"/>
                </a:solidFill>
                <a:latin typeface="Amazon Ember Display"/>
              </a:rPr>
              <a:t> </a:t>
            </a:r>
            <a:r>
              <a:rPr b="0" lang="en-US" sz="2400" spc="-1" strike="noStrike">
                <a:solidFill>
                  <a:srgbClr val="ffffff"/>
                </a:solidFill>
                <a:latin typeface="Amazon Ember"/>
                <a:ea typeface="Amazon Ember"/>
              </a:rPr>
              <a:t>Pass down table relation into more index relation functions</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Add info in WAL records in preparation for logical slot conflict handling (this commit message also explains the overall design)</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Replace replication slot’s invalidated_at LSN with an enum</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Prevent use of invalidated logical slot in CreateDecodingContext()</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Support invalidating replication slots due to horizon and wal_level</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Handle logical slot conflicts on standby</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For cascading replication, wake physical and logical walsenders separately</a:t>
            </a:r>
            <a:endParaRPr b="0" lang="en-US" sz="2400" spc="-1" strike="noStrike">
              <a:solidFill>
                <a:srgbClr val="ffffff"/>
              </a:solidFill>
              <a:latin typeface="Amazon Ember Display"/>
            </a:endParaRPr>
          </a:p>
          <a:p>
            <a:pPr>
              <a:lnSpc>
                <a:spcPct val="90000"/>
              </a:lnSpc>
              <a:spcAft>
                <a:spcPts val="2401"/>
              </a:spcAft>
              <a:buClr>
                <a:srgbClr val="ffffff"/>
              </a:buClr>
              <a:buSzPct val="90000"/>
              <a:buFont typeface="Arial"/>
              <a:buChar char="•"/>
            </a:pPr>
            <a:r>
              <a:rPr b="0" lang="en-US" sz="2400" spc="-1" strike="noStrike">
                <a:solidFill>
                  <a:srgbClr val="ffffff"/>
                </a:solidFill>
                <a:latin typeface="Amazon Ember"/>
                <a:ea typeface="Amazon Ember"/>
              </a:rPr>
              <a:t> </a:t>
            </a:r>
            <a:r>
              <a:rPr b="0" lang="en-US" sz="2400" spc="-1" strike="noStrike">
                <a:solidFill>
                  <a:srgbClr val="ffffff"/>
                </a:solidFill>
                <a:latin typeface="Amazon Ember"/>
                <a:ea typeface="Amazon Ember"/>
              </a:rPr>
              <a:t>Allow logical decoding on standbys</a:t>
            </a:r>
            <a:endParaRPr b="0" lang="en-US" sz="24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803" dur="indefinite" restart="never" nodeType="tmRoot">
          <p:childTnLst>
            <p:seq>
              <p:cTn id="804" dur="indefinite" nodeType="mainSeq">
                <p:childTnLst>
                  <p:par>
                    <p:cTn id="805" fill="hold">
                      <p:stCondLst>
                        <p:cond delay="indefinite"/>
                      </p:stCondLst>
                      <p:childTnLst>
                        <p:par>
                          <p:cTn id="806" fill="hold">
                            <p:stCondLst>
                              <p:cond delay="0"/>
                            </p:stCondLst>
                            <p:childTnLst>
                              <p:par>
                                <p:cTn id="807" nodeType="clickEffect" fill="hold" presetClass="entr" presetID="1">
                                  <p:stCondLst>
                                    <p:cond delay="0"/>
                                  </p:stCondLst>
                                  <p:childTnLst>
                                    <p:set>
                                      <p:cBhvr>
                                        <p:cTn id="808" dur="1" fill="hold">
                                          <p:stCondLst>
                                            <p:cond delay="0"/>
                                          </p:stCondLst>
                                        </p:cTn>
                                        <p:tgtEl>
                                          <p:spTgt spid="512">
                                            <p:txEl>
                                              <p:pRg st="0" end="0"/>
                                            </p:txEl>
                                          </p:spTgt>
                                        </p:tgtEl>
                                        <p:attrNameLst>
                                          <p:attrName>style.visibility</p:attrName>
                                        </p:attrNameLst>
                                      </p:cBhvr>
                                      <p:to>
                                        <p:strVal val="visible"/>
                                      </p:to>
                                    </p:set>
                                  </p:childTnLst>
                                </p:cTn>
                              </p:par>
                            </p:childTnLst>
                          </p:cTn>
                        </p:par>
                      </p:childTnLst>
                    </p:cTn>
                  </p:par>
                  <p:par>
                    <p:cTn id="809" fill="hold">
                      <p:stCondLst>
                        <p:cond delay="indefinite"/>
                      </p:stCondLst>
                      <p:childTnLst>
                        <p:par>
                          <p:cTn id="810" fill="hold">
                            <p:stCondLst>
                              <p:cond delay="0"/>
                            </p:stCondLst>
                            <p:childTnLst>
                              <p:par>
                                <p:cTn id="811" nodeType="clickEffect" fill="hold" presetClass="entr" presetID="1">
                                  <p:stCondLst>
                                    <p:cond delay="0"/>
                                  </p:stCondLst>
                                  <p:childTnLst>
                                    <p:set>
                                      <p:cBhvr>
                                        <p:cTn id="812" dur="1" fill="hold">
                                          <p:stCondLst>
                                            <p:cond delay="0"/>
                                          </p:stCondLst>
                                        </p:cTn>
                                        <p:tgtEl>
                                          <p:spTgt spid="512">
                                            <p:txEl>
                                              <p:pRg st="1" end="1"/>
                                            </p:txEl>
                                          </p:spTgt>
                                        </p:tgtEl>
                                        <p:attrNameLst>
                                          <p:attrName>style.visibility</p:attrName>
                                        </p:attrNameLst>
                                      </p:cBhvr>
                                      <p:to>
                                        <p:strVal val="visible"/>
                                      </p:to>
                                    </p:set>
                                  </p:childTnLst>
                                </p:cTn>
                              </p:par>
                            </p:childTnLst>
                          </p:cTn>
                        </p:par>
                      </p:childTnLst>
                    </p:cTn>
                  </p:par>
                  <p:par>
                    <p:cTn id="813" fill="hold">
                      <p:stCondLst>
                        <p:cond delay="indefinite"/>
                      </p:stCondLst>
                      <p:childTnLst>
                        <p:par>
                          <p:cTn id="814" fill="hold">
                            <p:stCondLst>
                              <p:cond delay="0"/>
                            </p:stCondLst>
                            <p:childTnLst>
                              <p:par>
                                <p:cTn id="815" nodeType="clickEffect" fill="hold" presetClass="entr" presetID="1">
                                  <p:stCondLst>
                                    <p:cond delay="0"/>
                                  </p:stCondLst>
                                  <p:childTnLst>
                                    <p:set>
                                      <p:cBhvr>
                                        <p:cTn id="816" dur="1" fill="hold">
                                          <p:stCondLst>
                                            <p:cond delay="0"/>
                                          </p:stCondLst>
                                        </p:cTn>
                                        <p:tgtEl>
                                          <p:spTgt spid="512">
                                            <p:txEl>
                                              <p:pRg st="2" end="2"/>
                                            </p:txEl>
                                          </p:spTgt>
                                        </p:tgtEl>
                                        <p:attrNameLst>
                                          <p:attrName>style.visibility</p:attrName>
                                        </p:attrNameLst>
                                      </p:cBhvr>
                                      <p:to>
                                        <p:strVal val="visible"/>
                                      </p:to>
                                    </p:set>
                                  </p:childTnLst>
                                </p:cTn>
                              </p:par>
                            </p:childTnLst>
                          </p:cTn>
                        </p:par>
                      </p:childTnLst>
                    </p:cTn>
                  </p:par>
                  <p:par>
                    <p:cTn id="817" fill="hold">
                      <p:stCondLst>
                        <p:cond delay="indefinite"/>
                      </p:stCondLst>
                      <p:childTnLst>
                        <p:par>
                          <p:cTn id="818" fill="hold">
                            <p:stCondLst>
                              <p:cond delay="0"/>
                            </p:stCondLst>
                            <p:childTnLst>
                              <p:par>
                                <p:cTn id="819" nodeType="clickEffect" fill="hold" presetClass="entr" presetID="1">
                                  <p:stCondLst>
                                    <p:cond delay="0"/>
                                  </p:stCondLst>
                                  <p:childTnLst>
                                    <p:set>
                                      <p:cBhvr>
                                        <p:cTn id="820" dur="1" fill="hold">
                                          <p:stCondLst>
                                            <p:cond delay="0"/>
                                          </p:stCondLst>
                                        </p:cTn>
                                        <p:tgtEl>
                                          <p:spTgt spid="512">
                                            <p:txEl>
                                              <p:pRg st="3" end="3"/>
                                            </p:txEl>
                                          </p:spTgt>
                                        </p:tgtEl>
                                        <p:attrNameLst>
                                          <p:attrName>style.visibility</p:attrName>
                                        </p:attrNameLst>
                                      </p:cBhvr>
                                      <p:to>
                                        <p:strVal val="visible"/>
                                      </p:to>
                                    </p:set>
                                  </p:childTnLst>
                                </p:cTn>
                              </p:par>
                            </p:childTnLst>
                          </p:cTn>
                        </p:par>
                      </p:childTnLst>
                    </p:cTn>
                  </p:par>
                  <p:par>
                    <p:cTn id="821" fill="hold">
                      <p:stCondLst>
                        <p:cond delay="indefinite"/>
                      </p:stCondLst>
                      <p:childTnLst>
                        <p:par>
                          <p:cTn id="822" fill="hold">
                            <p:stCondLst>
                              <p:cond delay="0"/>
                            </p:stCondLst>
                            <p:childTnLst>
                              <p:par>
                                <p:cTn id="823" nodeType="clickEffect" fill="hold" presetClass="entr" presetID="1">
                                  <p:stCondLst>
                                    <p:cond delay="0"/>
                                  </p:stCondLst>
                                  <p:childTnLst>
                                    <p:set>
                                      <p:cBhvr>
                                        <p:cTn id="824" dur="1" fill="hold">
                                          <p:stCondLst>
                                            <p:cond delay="0"/>
                                          </p:stCondLst>
                                        </p:cTn>
                                        <p:tgtEl>
                                          <p:spTgt spid="512">
                                            <p:txEl>
                                              <p:pRg st="4" end="4"/>
                                            </p:txEl>
                                          </p:spTgt>
                                        </p:tgtEl>
                                        <p:attrNameLst>
                                          <p:attrName>style.visibility</p:attrName>
                                        </p:attrNameLst>
                                      </p:cBhvr>
                                      <p:to>
                                        <p:strVal val="visible"/>
                                      </p:to>
                                    </p:set>
                                  </p:childTnLst>
                                </p:cTn>
                              </p:par>
                            </p:childTnLst>
                          </p:cTn>
                        </p:par>
                      </p:childTnLst>
                    </p:cTn>
                  </p:par>
                  <p:par>
                    <p:cTn id="825" fill="hold">
                      <p:stCondLst>
                        <p:cond delay="indefinite"/>
                      </p:stCondLst>
                      <p:childTnLst>
                        <p:par>
                          <p:cTn id="826" fill="hold">
                            <p:stCondLst>
                              <p:cond delay="0"/>
                            </p:stCondLst>
                            <p:childTnLst>
                              <p:par>
                                <p:cTn id="827" nodeType="clickEffect" fill="hold" presetClass="entr" presetID="1">
                                  <p:stCondLst>
                                    <p:cond delay="0"/>
                                  </p:stCondLst>
                                  <p:childTnLst>
                                    <p:set>
                                      <p:cBhvr>
                                        <p:cTn id="828" dur="1" fill="hold">
                                          <p:stCondLst>
                                            <p:cond delay="0"/>
                                          </p:stCondLst>
                                        </p:cTn>
                                        <p:tgtEl>
                                          <p:spTgt spid="512">
                                            <p:txEl>
                                              <p:pRg st="5" end="5"/>
                                            </p:txEl>
                                          </p:spTgt>
                                        </p:tgtEl>
                                        <p:attrNameLst>
                                          <p:attrName>style.visibility</p:attrName>
                                        </p:attrNameLst>
                                      </p:cBhvr>
                                      <p:to>
                                        <p:strVal val="visible"/>
                                      </p:to>
                                    </p:set>
                                  </p:childTnLst>
                                </p:cTn>
                              </p:par>
                            </p:childTnLst>
                          </p:cTn>
                        </p:par>
                      </p:childTnLst>
                    </p:cTn>
                  </p:par>
                  <p:par>
                    <p:cTn id="829" fill="hold">
                      <p:stCondLst>
                        <p:cond delay="indefinite"/>
                      </p:stCondLst>
                      <p:childTnLst>
                        <p:par>
                          <p:cTn id="830" fill="hold">
                            <p:stCondLst>
                              <p:cond delay="0"/>
                            </p:stCondLst>
                            <p:childTnLst>
                              <p:par>
                                <p:cTn id="831" nodeType="clickEffect" fill="hold" presetClass="entr" presetID="1">
                                  <p:stCondLst>
                                    <p:cond delay="0"/>
                                  </p:stCondLst>
                                  <p:childTnLst>
                                    <p:set>
                                      <p:cBhvr>
                                        <p:cTn id="832" dur="1" fill="hold">
                                          <p:stCondLst>
                                            <p:cond delay="0"/>
                                          </p:stCondLst>
                                        </p:cTn>
                                        <p:tgtEl>
                                          <p:spTgt spid="512">
                                            <p:txEl>
                                              <p:pRg st="6" end="6"/>
                                            </p:txEl>
                                          </p:spTgt>
                                        </p:tgtEl>
                                        <p:attrNameLst>
                                          <p:attrName>style.visibility</p:attrName>
                                        </p:attrNameLst>
                                      </p:cBhvr>
                                      <p:to>
                                        <p:strVal val="visible"/>
                                      </p:to>
                                    </p:set>
                                  </p:childTnLst>
                                </p:cTn>
                              </p:par>
                            </p:childTnLst>
                          </p:cTn>
                        </p:par>
                      </p:childTnLst>
                    </p:cTn>
                  </p:par>
                  <p:par>
                    <p:cTn id="833" fill="hold">
                      <p:stCondLst>
                        <p:cond delay="indefinite"/>
                      </p:stCondLst>
                      <p:childTnLst>
                        <p:par>
                          <p:cTn id="834" fill="hold">
                            <p:stCondLst>
                              <p:cond delay="0"/>
                            </p:stCondLst>
                            <p:childTnLst>
                              <p:par>
                                <p:cTn id="835" nodeType="clickEffect" fill="hold" presetClass="entr" presetID="1">
                                  <p:stCondLst>
                                    <p:cond delay="0"/>
                                  </p:stCondLst>
                                  <p:childTnLst>
                                    <p:set>
                                      <p:cBhvr>
                                        <p:cTn id="836" dur="1" fill="hold">
                                          <p:stCondLst>
                                            <p:cond delay="0"/>
                                          </p:stCondLst>
                                        </p:cTn>
                                        <p:tgtEl>
                                          <p:spTgt spid="512">
                                            <p:txEl>
                                              <p:pRg st="7" end="7"/>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3" name="PlaceHolder 1"/>
          <p:cNvSpPr>
            <a:spLocks noGrp="1"/>
          </p:cNvSpPr>
          <p:nvPr>
            <p:ph type="title"/>
          </p:nvPr>
        </p:nvSpPr>
        <p:spPr>
          <a:xfrm>
            <a:off x="609480" y="200880"/>
            <a:ext cx="10972440" cy="76896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Demo</a:t>
            </a:r>
            <a:br>
              <a:rPr sz="4000"/>
            </a:br>
            <a:endParaRPr b="0" lang="en-US" sz="4000" spc="-1" strike="noStrike">
              <a:solidFill>
                <a:srgbClr val="ffffff"/>
              </a:solidFill>
              <a:latin typeface="Amazon Ember Display"/>
            </a:endParaRPr>
          </a:p>
        </p:txBody>
      </p:sp>
      <p:pic>
        <p:nvPicPr>
          <p:cNvPr id="514" name="Picture 1" descr=""/>
          <p:cNvPicPr/>
          <p:nvPr/>
        </p:nvPicPr>
        <p:blipFill>
          <a:blip r:embed="rId1"/>
          <a:stretch/>
        </p:blipFill>
        <p:spPr>
          <a:xfrm>
            <a:off x="3549600" y="859320"/>
            <a:ext cx="5092200" cy="5138640"/>
          </a:xfrm>
          <a:prstGeom prst="rect">
            <a:avLst/>
          </a:prstGeom>
          <a:ln w="0">
            <a:noFill/>
          </a:ln>
        </p:spPr>
      </p:pic>
    </p:spTree>
  </p:cSld>
  <mc:AlternateContent>
    <mc:Choice Requires="p14">
      <p:transition spd="med" p14:dur="700">
        <p:fade/>
      </p:transition>
    </mc:Choice>
    <mc:Fallback>
      <p:transition spd="med">
        <p:fade/>
      </p:transition>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p:nvPr>
        </p:nvSpPr>
        <p:spPr>
          <a:xfrm>
            <a:off x="431640" y="3453480"/>
            <a:ext cx="3428640" cy="369000"/>
          </a:xfrm>
          <a:prstGeom prst="rect">
            <a:avLst/>
          </a:prstGeom>
          <a:noFill/>
          <a:ln w="0">
            <a:noFill/>
          </a:ln>
        </p:spPr>
        <p:txBody>
          <a:bodyPr lIns="0" rIns="0" anchor="b">
            <a:noAutofit/>
          </a:bodyPr>
          <a:p>
            <a:pPr>
              <a:lnSpc>
                <a:spcPct val="90000"/>
              </a:lnSpc>
              <a:spcAft>
                <a:spcPts val="1199"/>
              </a:spcAft>
              <a:buNone/>
              <a:tabLst>
                <a:tab algn="l" pos="0"/>
              </a:tabLst>
            </a:pPr>
            <a:r>
              <a:rPr b="1" lang="en-US" sz="2000" spc="-1" strike="noStrike">
                <a:solidFill>
                  <a:srgbClr val="ffffff"/>
                </a:solidFill>
                <a:latin typeface="Amazon Ember Display"/>
              </a:rPr>
              <a:t>Bertrand Drouvot</a:t>
            </a:r>
            <a:endParaRPr b="0" lang="en-US" sz="2000" spc="-1" strike="noStrike">
              <a:solidFill>
                <a:srgbClr val="ffffff"/>
              </a:solidFill>
              <a:latin typeface="Amazon Ember Display"/>
            </a:endParaRPr>
          </a:p>
        </p:txBody>
      </p:sp>
      <p:sp>
        <p:nvSpPr>
          <p:cNvPr id="516" name="PlaceHolder 2"/>
          <p:cNvSpPr>
            <a:spLocks noGrp="1"/>
          </p:cNvSpPr>
          <p:nvPr>
            <p:ph/>
          </p:nvPr>
        </p:nvSpPr>
        <p:spPr>
          <a:xfrm>
            <a:off x="431640" y="3835440"/>
            <a:ext cx="3428640" cy="1128240"/>
          </a:xfrm>
          <a:prstGeom prst="rect">
            <a:avLst/>
          </a:prstGeom>
          <a:noFill/>
          <a:ln w="0">
            <a:noFill/>
          </a:ln>
        </p:spPr>
        <p:txBody>
          <a:bodyPr lIns="0" rIns="0" anchor="t">
            <a:noAutofit/>
          </a:bodyPr>
          <a:p>
            <a:pPr>
              <a:lnSpc>
                <a:spcPct val="90000"/>
              </a:lnSpc>
              <a:spcAft>
                <a:spcPts val="601"/>
              </a:spcAft>
              <a:buNone/>
              <a:tabLst>
                <a:tab algn="l" pos="0"/>
              </a:tabLst>
            </a:pPr>
            <a:r>
              <a:rPr b="0" lang="en-US" sz="1800" spc="-1" strike="noStrike">
                <a:solidFill>
                  <a:srgbClr val="ffffff"/>
                </a:solidFill>
                <a:latin typeface="Amazon Ember Display"/>
              </a:rPr>
              <a:t>bdrouvot@amazon.com</a:t>
            </a:r>
            <a:endParaRPr b="0" lang="en-US" sz="1800" spc="-1" strike="noStrike">
              <a:solidFill>
                <a:srgbClr val="ffffff"/>
              </a:solidFill>
              <a:latin typeface="Amazon Ember Display"/>
            </a:endParaRPr>
          </a:p>
          <a:p>
            <a:pPr>
              <a:lnSpc>
                <a:spcPct val="90000"/>
              </a:lnSpc>
              <a:spcAft>
                <a:spcPts val="601"/>
              </a:spcAft>
              <a:buNone/>
              <a:tabLst>
                <a:tab algn="l" pos="0"/>
              </a:tabLst>
            </a:pPr>
            <a:r>
              <a:rPr b="0" lang="en-US" sz="1800" spc="-1" strike="noStrike">
                <a:solidFill>
                  <a:srgbClr val="ffffff"/>
                </a:solidFill>
                <a:latin typeface="Amazon Ember Display"/>
              </a:rPr>
              <a:t>@BertrandDrouvot</a:t>
            </a:r>
            <a:endParaRPr b="0" lang="en-US" sz="1800" spc="-1" strike="noStrike">
              <a:solidFill>
                <a:srgbClr val="ffffff"/>
              </a:solidFill>
              <a:latin typeface="Amazon Ember Display"/>
            </a:endParaRPr>
          </a:p>
        </p:txBody>
      </p:sp>
      <p:sp>
        <p:nvSpPr>
          <p:cNvPr id="517" name="PlaceHolder 3"/>
          <p:cNvSpPr>
            <a:spLocks noGrp="1"/>
          </p:cNvSpPr>
          <p:nvPr>
            <p:ph type="title"/>
          </p:nvPr>
        </p:nvSpPr>
        <p:spPr>
          <a:xfrm>
            <a:off x="0" y="-660960"/>
            <a:ext cx="12191760" cy="637920"/>
          </a:xfrm>
          <a:prstGeom prst="rect">
            <a:avLst/>
          </a:prstGeom>
          <a:noFill/>
          <a:ln w="0">
            <a:noFill/>
          </a:ln>
        </p:spPr>
        <p:txBody>
          <a:bodyPr lIns="0" rIns="0" anchor="t">
            <a:noAutofit/>
          </a:bodyPr>
          <a:p>
            <a:pPr>
              <a:lnSpc>
                <a:spcPct val="90000"/>
              </a:lnSpc>
              <a:buNone/>
            </a:pPr>
            <a:r>
              <a:rPr b="1" lang="en-US" sz="4000" spc="-100" strike="noStrike">
                <a:solidFill>
                  <a:srgbClr val="595959"/>
                </a:solidFill>
                <a:latin typeface="Amazon Ember Display"/>
              </a:rPr>
              <a:t>Thank you</a:t>
            </a:r>
            <a:endParaRPr b="0" lang="en-US" sz="4000" spc="-1" strike="noStrike">
              <a:solidFill>
                <a:srgbClr val="ffffff"/>
              </a:solidFill>
              <a:latin typeface="Amazon Ember Display"/>
            </a:endParaRPr>
          </a:p>
        </p:txBody>
      </p:sp>
    </p:spTree>
  </p:cSld>
  <p:transition>
    <p:fade/>
  </p:transition>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4" name="PlaceHolder 1"/>
          <p:cNvSpPr>
            <a:spLocks noGrp="1"/>
          </p:cNvSpPr>
          <p:nvPr>
            <p:ph type="title"/>
          </p:nvPr>
        </p:nvSpPr>
        <p:spPr>
          <a:xfrm>
            <a:off x="609480" y="234000"/>
            <a:ext cx="10972440" cy="680040"/>
          </a:xfrm>
          <a:prstGeom prst="rect">
            <a:avLst/>
          </a:prstGeom>
          <a:noFill/>
          <a:ln w="0">
            <a:noFill/>
          </a:ln>
        </p:spPr>
        <p:txBody>
          <a:bodyPr lIns="0" rIns="0" anchor="t">
            <a:noAutofit/>
          </a:bodyPr>
          <a:p>
            <a:pPr>
              <a:lnSpc>
                <a:spcPct val="90000"/>
              </a:lnSpc>
              <a:buNone/>
            </a:pPr>
            <a:r>
              <a:rPr b="1" lang="en-IT" sz="4000" spc="-100" strike="noStrike">
                <a:solidFill>
                  <a:srgbClr val="ffffff"/>
                </a:solidFill>
                <a:latin typeface="Amazon Ember Display"/>
              </a:rPr>
              <a:t>Agenda</a:t>
            </a:r>
            <a:endParaRPr b="0" lang="en-US" sz="4000" spc="-1" strike="noStrike">
              <a:solidFill>
                <a:srgbClr val="ffffff"/>
              </a:solidFill>
              <a:latin typeface="Amazon Ember Display"/>
            </a:endParaRPr>
          </a:p>
        </p:txBody>
      </p:sp>
      <p:sp>
        <p:nvSpPr>
          <p:cNvPr id="295" name="PlaceHolder 2"/>
          <p:cNvSpPr>
            <a:spLocks noGrp="1"/>
          </p:cNvSpPr>
          <p:nvPr>
            <p:ph/>
          </p:nvPr>
        </p:nvSpPr>
        <p:spPr>
          <a:xfrm>
            <a:off x="609480" y="914400"/>
            <a:ext cx="10972440" cy="511488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Qu’est ce que le Logical decoding ?</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A quoi sert le logical decoding depuis un serveur de standby ?</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Cette fonctionnalité en dates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Principaux défis relevés pendant l’implementation</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Comment ces défis ont été traités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Cette fonctionnalité en action (live demo)</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Display"/>
              </a:rPr>
              <a:t>Failover de replication slot (base primaire est down)</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35" dur="indefinite" restart="never" nodeType="tmRoot">
          <p:childTnLst>
            <p:seq>
              <p:cTn id="36" dur="indefinite" nodeType="mainSeq">
                <p:childTnLst>
                  <p:par>
                    <p:cTn id="37" fill="hold">
                      <p:stCondLst>
                        <p:cond delay="indefinite"/>
                      </p:stCondLst>
                      <p:childTnLst>
                        <p:par>
                          <p:cTn id="38" fill="hold">
                            <p:stCondLst>
                              <p:cond delay="0"/>
                            </p:stCondLst>
                            <p:childTnLst>
                              <p:par>
                                <p:cTn id="39" nodeType="clickEffect" fill="hold" presetClass="entr" presetID="1">
                                  <p:stCondLst>
                                    <p:cond delay="0"/>
                                  </p:stCondLst>
                                  <p:childTnLst>
                                    <p:set>
                                      <p:cBhvr>
                                        <p:cTn id="40" dur="1" fill="hold">
                                          <p:stCondLst>
                                            <p:cond delay="0"/>
                                          </p:stCondLst>
                                        </p:cTn>
                                        <p:tgtEl>
                                          <p:spTgt spid="295">
                                            <p:txEl>
                                              <p:pRg st="0" end="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nodeType="clickEffect" fill="hold" presetClass="entr" presetID="1">
                                  <p:stCondLst>
                                    <p:cond delay="0"/>
                                  </p:stCondLst>
                                  <p:childTnLst>
                                    <p:set>
                                      <p:cBhvr>
                                        <p:cTn id="44" dur="1" fill="hold">
                                          <p:stCondLst>
                                            <p:cond delay="0"/>
                                          </p:stCondLst>
                                        </p:cTn>
                                        <p:tgtEl>
                                          <p:spTgt spid="295">
                                            <p:txEl>
                                              <p:pRg st="1" end="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nodeType="clickEffect" fill="hold" presetClass="entr" presetID="1">
                                  <p:stCondLst>
                                    <p:cond delay="0"/>
                                  </p:stCondLst>
                                  <p:childTnLst>
                                    <p:set>
                                      <p:cBhvr>
                                        <p:cTn id="48" dur="1" fill="hold">
                                          <p:stCondLst>
                                            <p:cond delay="0"/>
                                          </p:stCondLst>
                                        </p:cTn>
                                        <p:tgtEl>
                                          <p:spTgt spid="295">
                                            <p:txEl>
                                              <p:pRg st="2" end="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nodeType="clickEffect" fill="hold" presetClass="entr" presetID="1">
                                  <p:stCondLst>
                                    <p:cond delay="0"/>
                                  </p:stCondLst>
                                  <p:childTnLst>
                                    <p:set>
                                      <p:cBhvr>
                                        <p:cTn id="52" dur="1" fill="hold">
                                          <p:stCondLst>
                                            <p:cond delay="0"/>
                                          </p:stCondLst>
                                        </p:cTn>
                                        <p:tgtEl>
                                          <p:spTgt spid="295">
                                            <p:txEl>
                                              <p:pRg st="3" end="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nodeType="clickEffect" fill="hold" presetClass="entr" presetID="1">
                                  <p:stCondLst>
                                    <p:cond delay="0"/>
                                  </p:stCondLst>
                                  <p:childTnLst>
                                    <p:set>
                                      <p:cBhvr>
                                        <p:cTn id="56" dur="1" fill="hold">
                                          <p:stCondLst>
                                            <p:cond delay="0"/>
                                          </p:stCondLst>
                                        </p:cTn>
                                        <p:tgtEl>
                                          <p:spTgt spid="295">
                                            <p:txEl>
                                              <p:pRg st="4" end="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nodeType="clickEffect" fill="hold" presetClass="entr" presetID="1">
                                  <p:stCondLst>
                                    <p:cond delay="0"/>
                                  </p:stCondLst>
                                  <p:childTnLst>
                                    <p:set>
                                      <p:cBhvr>
                                        <p:cTn id="60" dur="1" fill="hold">
                                          <p:stCondLst>
                                            <p:cond delay="0"/>
                                          </p:stCondLst>
                                        </p:cTn>
                                        <p:tgtEl>
                                          <p:spTgt spid="295">
                                            <p:txEl>
                                              <p:pRg st="5" end="5"/>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nodeType="clickEffect" fill="hold" presetClass="entr" presetID="1">
                                  <p:stCondLst>
                                    <p:cond delay="0"/>
                                  </p:stCondLst>
                                  <p:childTnLst>
                                    <p:set>
                                      <p:cBhvr>
                                        <p:cTn id="64" dur="1" fill="hold">
                                          <p:stCondLst>
                                            <p:cond delay="0"/>
                                          </p:stCondLst>
                                        </p:cTn>
                                        <p:tgtEl>
                                          <p:spTgt spid="295">
                                            <p:txEl>
                                              <p:pRg st="6" end="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 name="PlaceHolder 1"/>
          <p:cNvSpPr>
            <a:spLocks noGrp="1"/>
          </p:cNvSpPr>
          <p:nvPr>
            <p:ph type="title"/>
          </p:nvPr>
        </p:nvSpPr>
        <p:spPr>
          <a:xfrm>
            <a:off x="838080" y="1046880"/>
            <a:ext cx="10515240" cy="182520"/>
          </a:xfrm>
          <a:prstGeom prst="rect">
            <a:avLst/>
          </a:prstGeom>
          <a:noFill/>
          <a:ln w="0">
            <a:noFill/>
          </a:ln>
        </p:spPr>
        <p:txBody>
          <a:bodyPr lIns="0" rIns="0" anchor="t">
            <a:normAutofit fontScale="24751"/>
          </a:bodyPr>
          <a:p>
            <a:pPr>
              <a:lnSpc>
                <a:spcPct val="90000"/>
              </a:lnSpc>
              <a:buNone/>
            </a:pPr>
            <a:r>
              <a:rPr b="1" lang="en-US" sz="3200" spc="-100" strike="noStrike">
                <a:solidFill>
                  <a:srgbClr val="ffffff"/>
                </a:solidFill>
                <a:latin typeface="Amazon Ember Display"/>
              </a:rPr>
              <a:t>Logical replication</a:t>
            </a:r>
            <a:endParaRPr b="0" lang="en-US" sz="3200" spc="-1" strike="noStrike">
              <a:solidFill>
                <a:srgbClr val="ffffff"/>
              </a:solidFill>
              <a:latin typeface="Amazon Ember Display"/>
            </a:endParaRPr>
          </a:p>
        </p:txBody>
      </p:sp>
      <p:pic>
        <p:nvPicPr>
          <p:cNvPr id="297" name="Picture 8" descr="Image result for database"/>
          <p:cNvPicPr/>
          <p:nvPr/>
        </p:nvPicPr>
        <p:blipFill>
          <a:blip r:embed="rId1"/>
          <a:stretch/>
        </p:blipFill>
        <p:spPr>
          <a:xfrm>
            <a:off x="2418840" y="1815840"/>
            <a:ext cx="1105920" cy="1417680"/>
          </a:xfrm>
          <a:prstGeom prst="rect">
            <a:avLst/>
          </a:prstGeom>
          <a:ln w="0">
            <a:noFill/>
          </a:ln>
        </p:spPr>
      </p:pic>
      <p:sp>
        <p:nvSpPr>
          <p:cNvPr id="298" name="TextBox 6"/>
          <p:cNvSpPr/>
          <p:nvPr/>
        </p:nvSpPr>
        <p:spPr>
          <a:xfrm>
            <a:off x="2418840" y="3233880"/>
            <a:ext cx="13482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publisher </a:t>
            </a:r>
            <a:endParaRPr b="0" lang="fr-FR" sz="1800" spc="-1" strike="noStrike">
              <a:solidFill>
                <a:srgbClr val="ffffff"/>
              </a:solidFill>
              <a:latin typeface="Calibri"/>
            </a:endParaRPr>
          </a:p>
        </p:txBody>
      </p:sp>
      <p:pic>
        <p:nvPicPr>
          <p:cNvPr id="299" name="Picture 8" descr="Image result for database"/>
          <p:cNvPicPr/>
          <p:nvPr/>
        </p:nvPicPr>
        <p:blipFill>
          <a:blip r:embed="rId2"/>
          <a:stretch/>
        </p:blipFill>
        <p:spPr>
          <a:xfrm>
            <a:off x="8558640" y="1815840"/>
            <a:ext cx="1105920" cy="1417680"/>
          </a:xfrm>
          <a:prstGeom prst="rect">
            <a:avLst/>
          </a:prstGeom>
          <a:ln w="0">
            <a:noFill/>
          </a:ln>
        </p:spPr>
      </p:pic>
      <p:sp>
        <p:nvSpPr>
          <p:cNvPr id="300" name="TextBox 8"/>
          <p:cNvSpPr/>
          <p:nvPr/>
        </p:nvSpPr>
        <p:spPr>
          <a:xfrm>
            <a:off x="8558640" y="3201840"/>
            <a:ext cx="14680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subscriber</a:t>
            </a:r>
            <a:endParaRPr b="0" lang="fr-FR" sz="1800" spc="-1" strike="noStrike">
              <a:solidFill>
                <a:srgbClr val="ffffff"/>
              </a:solidFill>
              <a:latin typeface="Calibri"/>
            </a:endParaRPr>
          </a:p>
        </p:txBody>
      </p:sp>
      <p:sp>
        <p:nvSpPr>
          <p:cNvPr id="301" name="Title 1"/>
          <p:cNvSpPr/>
          <p:nvPr/>
        </p:nvSpPr>
        <p:spPr>
          <a:xfrm>
            <a:off x="838080" y="3384720"/>
            <a:ext cx="10515240" cy="1325160"/>
          </a:xfrm>
          <a:prstGeom prst="rect">
            <a:avLst/>
          </a:prstGeom>
          <a:noFill/>
          <a:ln w="0">
            <a:noFill/>
          </a:ln>
        </p:spPr>
        <p:style>
          <a:lnRef idx="0"/>
          <a:fillRef idx="0"/>
          <a:effectRef idx="0"/>
          <a:fontRef idx="minor"/>
        </p:style>
        <p:txBody>
          <a:bodyPr anchor="ctr">
            <a:normAutofit/>
          </a:bodyPr>
          <a:p>
            <a:pPr>
              <a:lnSpc>
                <a:spcPct val="90000"/>
              </a:lnSpc>
              <a:buNone/>
            </a:pPr>
            <a:r>
              <a:rPr b="1" lang="en-US" sz="2800" spc="-1" strike="noStrike">
                <a:solidFill>
                  <a:srgbClr val="ffc000"/>
                </a:solidFill>
                <a:latin typeface="Amazon Ember Display"/>
              </a:rPr>
              <a:t>Streaming replication</a:t>
            </a:r>
            <a:endParaRPr b="0" lang="fr-FR" sz="2800" spc="-1" strike="noStrike">
              <a:solidFill>
                <a:srgbClr val="ffffff"/>
              </a:solidFill>
              <a:latin typeface="Calibri"/>
            </a:endParaRPr>
          </a:p>
        </p:txBody>
      </p:sp>
      <p:pic>
        <p:nvPicPr>
          <p:cNvPr id="302" name="Picture 8" descr="Image result for database"/>
          <p:cNvPicPr/>
          <p:nvPr/>
        </p:nvPicPr>
        <p:blipFill>
          <a:blip r:embed="rId3"/>
          <a:stretch/>
        </p:blipFill>
        <p:spPr>
          <a:xfrm>
            <a:off x="2418840" y="4746960"/>
            <a:ext cx="1105920" cy="1417680"/>
          </a:xfrm>
          <a:prstGeom prst="rect">
            <a:avLst/>
          </a:prstGeom>
          <a:ln w="0">
            <a:noFill/>
          </a:ln>
        </p:spPr>
      </p:pic>
      <p:sp>
        <p:nvSpPr>
          <p:cNvPr id="303" name="TextBox 11"/>
          <p:cNvSpPr/>
          <p:nvPr/>
        </p:nvSpPr>
        <p:spPr>
          <a:xfrm>
            <a:off x="2526840" y="6165360"/>
            <a:ext cx="123984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primary </a:t>
            </a:r>
            <a:endParaRPr b="0" lang="fr-FR" sz="1800" spc="-1" strike="noStrike">
              <a:solidFill>
                <a:srgbClr val="ffffff"/>
              </a:solidFill>
              <a:latin typeface="Calibri"/>
            </a:endParaRPr>
          </a:p>
        </p:txBody>
      </p:sp>
      <p:pic>
        <p:nvPicPr>
          <p:cNvPr id="304" name="Picture 8" descr="Image result for database"/>
          <p:cNvPicPr/>
          <p:nvPr/>
        </p:nvPicPr>
        <p:blipFill>
          <a:blip r:embed="rId4"/>
          <a:stretch/>
        </p:blipFill>
        <p:spPr>
          <a:xfrm>
            <a:off x="8558640" y="4746960"/>
            <a:ext cx="1105920" cy="1417680"/>
          </a:xfrm>
          <a:prstGeom prst="rect">
            <a:avLst/>
          </a:prstGeom>
          <a:ln w="0">
            <a:noFill/>
          </a:ln>
        </p:spPr>
      </p:pic>
      <p:sp>
        <p:nvSpPr>
          <p:cNvPr id="305" name="TextBox 13"/>
          <p:cNvSpPr/>
          <p:nvPr/>
        </p:nvSpPr>
        <p:spPr>
          <a:xfrm>
            <a:off x="8667000" y="6158160"/>
            <a:ext cx="13597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standby</a:t>
            </a:r>
            <a:endParaRPr b="0" lang="fr-FR" sz="1800" spc="-1" strike="noStrike">
              <a:solidFill>
                <a:srgbClr val="ffffff"/>
              </a:solidFill>
              <a:latin typeface="Calibri"/>
            </a:endParaRPr>
          </a:p>
        </p:txBody>
      </p:sp>
      <p:pic>
        <p:nvPicPr>
          <p:cNvPr id="306" name="Picture 8" descr="Image result for database"/>
          <p:cNvPicPr/>
          <p:nvPr/>
        </p:nvPicPr>
        <p:blipFill>
          <a:blip r:embed="rId5"/>
          <a:stretch/>
        </p:blipFill>
        <p:spPr>
          <a:xfrm>
            <a:off x="3738240" y="4975560"/>
            <a:ext cx="215280" cy="275760"/>
          </a:xfrm>
          <a:prstGeom prst="rect">
            <a:avLst/>
          </a:prstGeom>
          <a:ln w="0">
            <a:noFill/>
          </a:ln>
        </p:spPr>
      </p:pic>
      <p:pic>
        <p:nvPicPr>
          <p:cNvPr id="307" name="Picture 8" descr="Image result for database"/>
          <p:cNvPicPr/>
          <p:nvPr/>
        </p:nvPicPr>
        <p:blipFill>
          <a:blip r:embed="rId6"/>
          <a:stretch/>
        </p:blipFill>
        <p:spPr>
          <a:xfrm>
            <a:off x="3738240" y="5636520"/>
            <a:ext cx="215280" cy="275760"/>
          </a:xfrm>
          <a:prstGeom prst="rect">
            <a:avLst/>
          </a:prstGeom>
          <a:ln w="0">
            <a:noFill/>
          </a:ln>
        </p:spPr>
      </p:pic>
      <p:sp>
        <p:nvSpPr>
          <p:cNvPr id="308" name="TextBox 17"/>
          <p:cNvSpPr/>
          <p:nvPr/>
        </p:nvSpPr>
        <p:spPr>
          <a:xfrm>
            <a:off x="3900960" y="491004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A</a:t>
            </a:r>
            <a:endParaRPr b="0" lang="fr-FR" sz="1800" spc="-1" strike="noStrike">
              <a:solidFill>
                <a:srgbClr val="ffffff"/>
              </a:solidFill>
              <a:latin typeface="Calibri"/>
            </a:endParaRPr>
          </a:p>
        </p:txBody>
      </p:sp>
      <p:sp>
        <p:nvSpPr>
          <p:cNvPr id="309" name="TextBox 18"/>
          <p:cNvSpPr/>
          <p:nvPr/>
        </p:nvSpPr>
        <p:spPr>
          <a:xfrm>
            <a:off x="3897000" y="558972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B</a:t>
            </a:r>
            <a:endParaRPr b="0" lang="fr-FR" sz="1800" spc="-1" strike="noStrike">
              <a:solidFill>
                <a:srgbClr val="ffffff"/>
              </a:solidFill>
              <a:latin typeface="Calibri"/>
            </a:endParaRPr>
          </a:p>
        </p:txBody>
      </p:sp>
      <p:sp>
        <p:nvSpPr>
          <p:cNvPr id="310" name="Right Arrow 19"/>
          <p:cNvSpPr/>
          <p:nvPr/>
        </p:nvSpPr>
        <p:spPr>
          <a:xfrm>
            <a:off x="4739400" y="5252040"/>
            <a:ext cx="2282400" cy="284400"/>
          </a:xfrm>
          <a:prstGeom prst="rightArrow">
            <a:avLst>
              <a:gd name="adj1" fmla="val 50000"/>
              <a:gd name="adj2" fmla="val 50000"/>
            </a:avLst>
          </a:prstGeom>
          <a:solidFill>
            <a:srgbClr val="f66c02"/>
          </a:solidFill>
          <a:ln>
            <a:solidFill>
              <a:srgbClr val="b54f00"/>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pic>
        <p:nvPicPr>
          <p:cNvPr id="311" name="Picture 8" descr="Image result for database"/>
          <p:cNvPicPr/>
          <p:nvPr/>
        </p:nvPicPr>
        <p:blipFill>
          <a:blip r:embed="rId7"/>
          <a:stretch/>
        </p:blipFill>
        <p:spPr>
          <a:xfrm>
            <a:off x="7499880" y="4975560"/>
            <a:ext cx="215280" cy="275760"/>
          </a:xfrm>
          <a:prstGeom prst="rect">
            <a:avLst/>
          </a:prstGeom>
          <a:ln w="0">
            <a:noFill/>
          </a:ln>
        </p:spPr>
      </p:pic>
      <p:pic>
        <p:nvPicPr>
          <p:cNvPr id="312" name="Picture 8" descr="Image result for database"/>
          <p:cNvPicPr/>
          <p:nvPr/>
        </p:nvPicPr>
        <p:blipFill>
          <a:blip r:embed="rId8"/>
          <a:stretch/>
        </p:blipFill>
        <p:spPr>
          <a:xfrm>
            <a:off x="7499880" y="5636520"/>
            <a:ext cx="215280" cy="275760"/>
          </a:xfrm>
          <a:prstGeom prst="rect">
            <a:avLst/>
          </a:prstGeom>
          <a:ln w="0">
            <a:noFill/>
          </a:ln>
        </p:spPr>
      </p:pic>
      <p:sp>
        <p:nvSpPr>
          <p:cNvPr id="313" name="TextBox 22"/>
          <p:cNvSpPr/>
          <p:nvPr/>
        </p:nvSpPr>
        <p:spPr>
          <a:xfrm>
            <a:off x="7662600" y="491004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A</a:t>
            </a:r>
            <a:endParaRPr b="0" lang="fr-FR" sz="1800" spc="-1" strike="noStrike">
              <a:solidFill>
                <a:srgbClr val="ffffff"/>
              </a:solidFill>
              <a:latin typeface="Calibri"/>
            </a:endParaRPr>
          </a:p>
        </p:txBody>
      </p:sp>
      <p:sp>
        <p:nvSpPr>
          <p:cNvPr id="314" name="TextBox 23"/>
          <p:cNvSpPr/>
          <p:nvPr/>
        </p:nvSpPr>
        <p:spPr>
          <a:xfrm>
            <a:off x="7658640" y="558972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B</a:t>
            </a:r>
            <a:endParaRPr b="0" lang="fr-FR" sz="1800" spc="-1" strike="noStrike">
              <a:solidFill>
                <a:srgbClr val="ffffff"/>
              </a:solidFill>
              <a:latin typeface="Calibri"/>
            </a:endParaRPr>
          </a:p>
        </p:txBody>
      </p:sp>
      <p:pic>
        <p:nvPicPr>
          <p:cNvPr id="315" name="Picture 8" descr="Image result for database"/>
          <p:cNvPicPr/>
          <p:nvPr/>
        </p:nvPicPr>
        <p:blipFill>
          <a:blip r:embed="rId9"/>
          <a:stretch/>
        </p:blipFill>
        <p:spPr>
          <a:xfrm>
            <a:off x="3730320" y="2090880"/>
            <a:ext cx="215280" cy="275760"/>
          </a:xfrm>
          <a:prstGeom prst="rect">
            <a:avLst/>
          </a:prstGeom>
          <a:ln w="0">
            <a:noFill/>
          </a:ln>
        </p:spPr>
      </p:pic>
      <p:pic>
        <p:nvPicPr>
          <p:cNvPr id="316" name="Picture 8" descr="Image result for database"/>
          <p:cNvPicPr/>
          <p:nvPr/>
        </p:nvPicPr>
        <p:blipFill>
          <a:blip r:embed="rId10"/>
          <a:stretch/>
        </p:blipFill>
        <p:spPr>
          <a:xfrm>
            <a:off x="3730320" y="2751480"/>
            <a:ext cx="215280" cy="275760"/>
          </a:xfrm>
          <a:prstGeom prst="rect">
            <a:avLst/>
          </a:prstGeom>
          <a:ln w="0">
            <a:noFill/>
          </a:ln>
        </p:spPr>
      </p:pic>
      <p:sp>
        <p:nvSpPr>
          <p:cNvPr id="317" name="TextBox 31"/>
          <p:cNvSpPr/>
          <p:nvPr/>
        </p:nvSpPr>
        <p:spPr>
          <a:xfrm>
            <a:off x="3893040" y="202536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A</a:t>
            </a:r>
            <a:endParaRPr b="0" lang="fr-FR" sz="1800" spc="-1" strike="noStrike">
              <a:solidFill>
                <a:srgbClr val="ffffff"/>
              </a:solidFill>
              <a:latin typeface="Calibri"/>
            </a:endParaRPr>
          </a:p>
        </p:txBody>
      </p:sp>
      <p:sp>
        <p:nvSpPr>
          <p:cNvPr id="318" name="TextBox 32"/>
          <p:cNvSpPr/>
          <p:nvPr/>
        </p:nvSpPr>
        <p:spPr>
          <a:xfrm>
            <a:off x="3889080" y="270504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B</a:t>
            </a:r>
            <a:endParaRPr b="0" lang="fr-FR" sz="1800" spc="-1" strike="noStrike">
              <a:solidFill>
                <a:srgbClr val="ffffff"/>
              </a:solidFill>
              <a:latin typeface="Calibri"/>
            </a:endParaRPr>
          </a:p>
        </p:txBody>
      </p:sp>
      <p:pic>
        <p:nvPicPr>
          <p:cNvPr id="319" name="Picture 8" descr="Image result for database"/>
          <p:cNvPicPr/>
          <p:nvPr/>
        </p:nvPicPr>
        <p:blipFill>
          <a:blip r:embed="rId11"/>
          <a:stretch/>
        </p:blipFill>
        <p:spPr>
          <a:xfrm>
            <a:off x="7499880" y="2339640"/>
            <a:ext cx="215280" cy="275760"/>
          </a:xfrm>
          <a:prstGeom prst="rect">
            <a:avLst/>
          </a:prstGeom>
          <a:ln w="0">
            <a:noFill/>
          </a:ln>
        </p:spPr>
      </p:pic>
      <p:sp>
        <p:nvSpPr>
          <p:cNvPr id="320" name="TextBox 35"/>
          <p:cNvSpPr/>
          <p:nvPr/>
        </p:nvSpPr>
        <p:spPr>
          <a:xfrm>
            <a:off x="7662600" y="2274120"/>
            <a:ext cx="743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DB A</a:t>
            </a:r>
            <a:endParaRPr b="0" lang="fr-FR" sz="1800" spc="-1" strike="noStrike">
              <a:solidFill>
                <a:srgbClr val="ffffff"/>
              </a:solidFill>
              <a:latin typeface="Calibri"/>
            </a:endParaRPr>
          </a:p>
        </p:txBody>
      </p:sp>
      <p:pic>
        <p:nvPicPr>
          <p:cNvPr id="321" name="Picture 2" descr="Ä°lgili resim"/>
          <p:cNvPicPr/>
          <p:nvPr/>
        </p:nvPicPr>
        <p:blipFill>
          <a:blip r:embed="rId12"/>
          <a:stretch/>
        </p:blipFill>
        <p:spPr>
          <a:xfrm>
            <a:off x="7587000" y="2519280"/>
            <a:ext cx="682200" cy="682200"/>
          </a:xfrm>
          <a:prstGeom prst="rect">
            <a:avLst/>
          </a:prstGeom>
          <a:ln w="0">
            <a:noFill/>
          </a:ln>
        </p:spPr>
      </p:pic>
      <p:sp>
        <p:nvSpPr>
          <p:cNvPr id="322" name="TextBox 42"/>
          <p:cNvSpPr/>
          <p:nvPr/>
        </p:nvSpPr>
        <p:spPr>
          <a:xfrm>
            <a:off x="7356600" y="2208240"/>
            <a:ext cx="124812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Table Foo</a:t>
            </a:r>
            <a:endParaRPr b="0" lang="fr-FR" sz="1800" spc="-1" strike="noStrike">
              <a:solidFill>
                <a:srgbClr val="ffffff"/>
              </a:solidFill>
              <a:latin typeface="Calibri"/>
            </a:endParaRPr>
          </a:p>
        </p:txBody>
      </p:sp>
      <p:sp>
        <p:nvSpPr>
          <p:cNvPr id="323" name="Right Arrow 46"/>
          <p:cNvSpPr/>
          <p:nvPr/>
        </p:nvSpPr>
        <p:spPr>
          <a:xfrm>
            <a:off x="4739400" y="2570400"/>
            <a:ext cx="2282400" cy="173160"/>
          </a:xfrm>
          <a:prstGeom prst="rightArrow">
            <a:avLst>
              <a:gd name="adj1" fmla="val 50000"/>
              <a:gd name="adj2" fmla="val 50000"/>
            </a:avLst>
          </a:prstGeom>
          <a:solidFill>
            <a:srgbClr val="f66c02"/>
          </a:solidFill>
          <a:ln>
            <a:solidFill>
              <a:srgbClr val="b54f00"/>
            </a:solidFill>
          </a:ln>
        </p:spPr>
        <p:style>
          <a:lnRef idx="2">
            <a:schemeClr val="accent1">
              <a:shade val="50000"/>
            </a:schemeClr>
          </a:lnRef>
          <a:fillRef idx="1">
            <a:schemeClr val="accent1"/>
          </a:fillRef>
          <a:effectRef idx="0">
            <a:schemeClr val="accent1"/>
          </a:effectRef>
          <a:fontRef idx="minor"/>
        </p:style>
        <p:txBody>
          <a:bodyPr lIns="90000" rIns="90000" tIns="41760" bIns="41760" anchor="ctr">
            <a:noAutofit/>
          </a:bodyPr>
          <a:p>
            <a:pPr algn="ctr">
              <a:lnSpc>
                <a:spcPct val="100000"/>
              </a:lnSpc>
              <a:buNone/>
            </a:pPr>
            <a:endParaRPr b="0" lang="en-US" sz="1800" spc="-1" strike="noStrike">
              <a:solidFill>
                <a:schemeClr val="lt1"/>
              </a:solidFill>
              <a:latin typeface="Amazon Ember Display"/>
            </a:endParaRPr>
          </a:p>
        </p:txBody>
      </p:sp>
      <p:pic>
        <p:nvPicPr>
          <p:cNvPr id="324" name="Picture 4" descr="Image result for bandwidth"/>
          <p:cNvPicPr/>
          <p:nvPr/>
        </p:nvPicPr>
        <p:blipFill>
          <a:blip r:embed="rId13"/>
          <a:stretch/>
        </p:blipFill>
        <p:spPr>
          <a:xfrm>
            <a:off x="5285160" y="4191840"/>
            <a:ext cx="1034280" cy="1034280"/>
          </a:xfrm>
          <a:prstGeom prst="rect">
            <a:avLst/>
          </a:prstGeom>
          <a:ln w="0">
            <a:noFill/>
          </a:ln>
        </p:spPr>
      </p:pic>
      <p:sp>
        <p:nvSpPr>
          <p:cNvPr id="325" name="Title 1"/>
          <p:cNvSpPr/>
          <p:nvPr/>
        </p:nvSpPr>
        <p:spPr>
          <a:xfrm>
            <a:off x="838080" y="136800"/>
            <a:ext cx="10515240" cy="752760"/>
          </a:xfrm>
          <a:prstGeom prst="rect">
            <a:avLst/>
          </a:prstGeom>
          <a:noFill/>
          <a:ln w="0">
            <a:noFill/>
          </a:ln>
        </p:spPr>
        <p:style>
          <a:lnRef idx="0"/>
          <a:fillRef idx="0"/>
          <a:effectRef idx="0"/>
          <a:fontRef idx="minor"/>
        </p:style>
        <p:txBody>
          <a:bodyPr anchor="ctr">
            <a:normAutofit/>
          </a:bodyPr>
          <a:p>
            <a:pPr>
              <a:lnSpc>
                <a:spcPct val="90000"/>
              </a:lnSpc>
              <a:buNone/>
            </a:pPr>
            <a:r>
              <a:rPr b="1" lang="en-US" sz="4000" spc="-1" strike="noStrike">
                <a:solidFill>
                  <a:srgbClr val="ffffff"/>
                </a:solidFill>
                <a:latin typeface="Amazon Ember Display"/>
              </a:rPr>
              <a:t>Qu’est ce que le logical decoding ?</a:t>
            </a:r>
            <a:endParaRPr b="0" lang="fr-FR" sz="4000" spc="-1" strike="noStrike">
              <a:solidFill>
                <a:srgbClr val="ffffff"/>
              </a:solidFill>
              <a:latin typeface="Calibri"/>
            </a:endParaRPr>
          </a:p>
        </p:txBody>
      </p:sp>
    </p:spTree>
  </p:cSld>
  <p:transition>
    <p:fade/>
  </p:transition>
  <p:timing>
    <p:tnLst>
      <p:par>
        <p:cTn id="65" dur="indefinite" restart="never" nodeType="tmRoot">
          <p:childTnLst>
            <p:seq>
              <p:cTn id="66" dur="indefinite" nodeType="mainSeq">
                <p:childTnLst>
                  <p:par>
                    <p:cTn id="67" fill="hold">
                      <p:stCondLst>
                        <p:cond delay="indefinite"/>
                      </p:stCondLst>
                      <p:childTnLst>
                        <p:par>
                          <p:cTn id="68" fill="hold">
                            <p:stCondLst>
                              <p:cond delay="0"/>
                            </p:stCondLst>
                            <p:childTnLst>
                              <p:par>
                                <p:cTn id="69" nodeType="clickEffect" fill="hold" presetClass="entr" presetID="22" presetSubtype="4">
                                  <p:stCondLst>
                                    <p:cond delay="0"/>
                                  </p:stCondLst>
                                  <p:childTnLst>
                                    <p:set>
                                      <p:cBhvr>
                                        <p:cTn id="70" dur="1" fill="hold">
                                          <p:stCondLst>
                                            <p:cond delay="0"/>
                                          </p:stCondLst>
                                        </p:cTn>
                                        <p:tgtEl>
                                          <p:spTgt spid="310"/>
                                        </p:tgtEl>
                                        <p:attrNameLst>
                                          <p:attrName>style.visibility</p:attrName>
                                        </p:attrNameLst>
                                      </p:cBhvr>
                                      <p:to>
                                        <p:strVal val="visible"/>
                                      </p:to>
                                    </p:set>
                                    <p:animEffect filter="wipe(down)" transition="in">
                                      <p:cBhvr additive="repl">
                                        <p:cTn id="71" dur="500"/>
                                        <p:tgtEl>
                                          <p:spTgt spid="310"/>
                                        </p:tgtEl>
                                      </p:cBhvr>
                                    </p:animEffect>
                                  </p:childTnLst>
                                </p:cTn>
                              </p:par>
                              <p:par>
                                <p:cTn id="72" nodeType="withEffect" fill="hold" presetClass="entr" presetID="22" presetSubtype="4">
                                  <p:stCondLst>
                                    <p:cond delay="0"/>
                                  </p:stCondLst>
                                  <p:childTnLst>
                                    <p:set>
                                      <p:cBhvr>
                                        <p:cTn id="73" dur="1" fill="hold">
                                          <p:stCondLst>
                                            <p:cond delay="0"/>
                                          </p:stCondLst>
                                        </p:cTn>
                                        <p:tgtEl>
                                          <p:spTgt spid="313"/>
                                        </p:tgtEl>
                                        <p:attrNameLst>
                                          <p:attrName>style.visibility</p:attrName>
                                        </p:attrNameLst>
                                      </p:cBhvr>
                                      <p:to>
                                        <p:strVal val="visible"/>
                                      </p:to>
                                    </p:set>
                                    <p:animEffect filter="wipe(down)" transition="in">
                                      <p:cBhvr additive="repl">
                                        <p:cTn id="74" dur="500"/>
                                        <p:tgtEl>
                                          <p:spTgt spid="313"/>
                                        </p:tgtEl>
                                      </p:cBhvr>
                                    </p:animEffect>
                                  </p:childTnLst>
                                </p:cTn>
                              </p:par>
                              <p:par>
                                <p:cTn id="75" nodeType="withEffect" fill="hold" presetClass="entr" presetID="22" presetSubtype="4">
                                  <p:stCondLst>
                                    <p:cond delay="0"/>
                                  </p:stCondLst>
                                  <p:childTnLst>
                                    <p:set>
                                      <p:cBhvr>
                                        <p:cTn id="76" dur="1" fill="hold">
                                          <p:stCondLst>
                                            <p:cond delay="0"/>
                                          </p:stCondLst>
                                        </p:cTn>
                                        <p:tgtEl>
                                          <p:spTgt spid="311"/>
                                        </p:tgtEl>
                                        <p:attrNameLst>
                                          <p:attrName>style.visibility</p:attrName>
                                        </p:attrNameLst>
                                      </p:cBhvr>
                                      <p:to>
                                        <p:strVal val="visible"/>
                                      </p:to>
                                    </p:set>
                                    <p:animEffect filter="wipe(down)" transition="in">
                                      <p:cBhvr additive="repl">
                                        <p:cTn id="77" dur="500"/>
                                        <p:tgtEl>
                                          <p:spTgt spid="311"/>
                                        </p:tgtEl>
                                      </p:cBhvr>
                                    </p:animEffect>
                                  </p:childTnLst>
                                </p:cTn>
                              </p:par>
                              <p:par>
                                <p:cTn id="78" nodeType="withEffect" fill="hold" presetClass="entr" presetID="22" presetSubtype="4">
                                  <p:stCondLst>
                                    <p:cond delay="0"/>
                                  </p:stCondLst>
                                  <p:childTnLst>
                                    <p:set>
                                      <p:cBhvr>
                                        <p:cTn id="79" dur="1" fill="hold">
                                          <p:stCondLst>
                                            <p:cond delay="0"/>
                                          </p:stCondLst>
                                        </p:cTn>
                                        <p:tgtEl>
                                          <p:spTgt spid="312"/>
                                        </p:tgtEl>
                                        <p:attrNameLst>
                                          <p:attrName>style.visibility</p:attrName>
                                        </p:attrNameLst>
                                      </p:cBhvr>
                                      <p:to>
                                        <p:strVal val="visible"/>
                                      </p:to>
                                    </p:set>
                                    <p:animEffect filter="wipe(down)" transition="in">
                                      <p:cBhvr additive="repl">
                                        <p:cTn id="80" dur="500"/>
                                        <p:tgtEl>
                                          <p:spTgt spid="312"/>
                                        </p:tgtEl>
                                      </p:cBhvr>
                                    </p:animEffect>
                                  </p:childTnLst>
                                </p:cTn>
                              </p:par>
                              <p:par>
                                <p:cTn id="81" nodeType="withEffect" fill="hold" presetClass="entr" presetID="22" presetSubtype="4">
                                  <p:stCondLst>
                                    <p:cond delay="0"/>
                                  </p:stCondLst>
                                  <p:childTnLst>
                                    <p:set>
                                      <p:cBhvr>
                                        <p:cTn id="82" dur="1" fill="hold">
                                          <p:stCondLst>
                                            <p:cond delay="0"/>
                                          </p:stCondLst>
                                        </p:cTn>
                                        <p:tgtEl>
                                          <p:spTgt spid="314"/>
                                        </p:tgtEl>
                                        <p:attrNameLst>
                                          <p:attrName>style.visibility</p:attrName>
                                        </p:attrNameLst>
                                      </p:cBhvr>
                                      <p:to>
                                        <p:strVal val="visible"/>
                                      </p:to>
                                    </p:set>
                                    <p:animEffect filter="wipe(down)" transition="in">
                                      <p:cBhvr additive="repl">
                                        <p:cTn id="83" dur="500"/>
                                        <p:tgtEl>
                                          <p:spTgt spid="314"/>
                                        </p:tgtEl>
                                      </p:cBhvr>
                                    </p:animEffect>
                                  </p:childTnLst>
                                </p:cTn>
                              </p:par>
                            </p:childTnLst>
                          </p:cTn>
                        </p:par>
                      </p:childTnLst>
                    </p:cTn>
                  </p:par>
                  <p:par>
                    <p:cTn id="84" fill="hold">
                      <p:stCondLst>
                        <p:cond delay="indefinite"/>
                      </p:stCondLst>
                      <p:childTnLst>
                        <p:par>
                          <p:cTn id="85" fill="hold">
                            <p:stCondLst>
                              <p:cond delay="0"/>
                            </p:stCondLst>
                            <p:childTnLst>
                              <p:par>
                                <p:cTn id="86" nodeType="clickEffect" fill="hold" presetClass="entr" presetID="42">
                                  <p:stCondLst>
                                    <p:cond delay="0"/>
                                  </p:stCondLst>
                                  <p:childTnLst>
                                    <p:set>
                                      <p:cBhvr>
                                        <p:cTn id="87" dur="1" fill="hold">
                                          <p:stCondLst>
                                            <p:cond delay="0"/>
                                          </p:stCondLst>
                                        </p:cTn>
                                        <p:tgtEl>
                                          <p:spTgt spid="319"/>
                                        </p:tgtEl>
                                        <p:attrNameLst>
                                          <p:attrName>style.visibility</p:attrName>
                                        </p:attrNameLst>
                                      </p:cBhvr>
                                      <p:to>
                                        <p:strVal val="visible"/>
                                      </p:to>
                                    </p:set>
                                    <p:animEffect filter="fade" transition="in">
                                      <p:cBhvr additive="repl">
                                        <p:cTn id="88" dur="1000"/>
                                        <p:tgtEl>
                                          <p:spTgt spid="319"/>
                                        </p:tgtEl>
                                      </p:cBhvr>
                                    </p:animEffect>
                                    <p:anim calcmode="lin" valueType="num">
                                      <p:cBhvr additive="repl">
                                        <p:cTn id="89" dur="1000" fill="hold"/>
                                        <p:tgtEl>
                                          <p:spTgt spid="319"/>
                                        </p:tgtEl>
                                        <p:attrNameLst>
                                          <p:attrName>ppt_x</p:attrName>
                                        </p:attrNameLst>
                                      </p:cBhvr>
                                      <p:tavLst>
                                        <p:tav tm="0">
                                          <p:val>
                                            <p:strVal val="#ppt_x"/>
                                          </p:val>
                                        </p:tav>
                                        <p:tav tm="100000">
                                          <p:val>
                                            <p:strVal val="#ppt_x"/>
                                          </p:val>
                                        </p:tav>
                                      </p:tavLst>
                                    </p:anim>
                                    <p:anim calcmode="lin" valueType="num">
                                      <p:cBhvr additive="repl">
                                        <p:cTn id="90" dur="1000" fill="hold"/>
                                        <p:tgtEl>
                                          <p:spTgt spid="319"/>
                                        </p:tgtEl>
                                        <p:attrNameLst>
                                          <p:attrName>ppt_y</p:attrName>
                                        </p:attrNameLst>
                                      </p:cBhvr>
                                      <p:tavLst>
                                        <p:tav tm="0">
                                          <p:val>
                                            <p:strVal val="#ppt_y+.1"/>
                                          </p:val>
                                        </p:tav>
                                        <p:tav tm="100000">
                                          <p:val>
                                            <p:strVal val="#ppt_y"/>
                                          </p:val>
                                        </p:tav>
                                      </p:tavLst>
                                    </p:anim>
                                  </p:childTnLst>
                                </p:cTn>
                              </p:par>
                              <p:par>
                                <p:cTn id="91" nodeType="withEffect" fill="hold" presetClass="entr" presetID="42">
                                  <p:stCondLst>
                                    <p:cond delay="0"/>
                                  </p:stCondLst>
                                  <p:childTnLst>
                                    <p:set>
                                      <p:cBhvr>
                                        <p:cTn id="92" dur="1" fill="hold">
                                          <p:stCondLst>
                                            <p:cond delay="0"/>
                                          </p:stCondLst>
                                        </p:cTn>
                                        <p:tgtEl>
                                          <p:spTgt spid="320"/>
                                        </p:tgtEl>
                                        <p:attrNameLst>
                                          <p:attrName>style.visibility</p:attrName>
                                        </p:attrNameLst>
                                      </p:cBhvr>
                                      <p:to>
                                        <p:strVal val="visible"/>
                                      </p:to>
                                    </p:set>
                                    <p:animEffect filter="fade" transition="in">
                                      <p:cBhvr additive="repl">
                                        <p:cTn id="93" dur="1000"/>
                                        <p:tgtEl>
                                          <p:spTgt spid="320"/>
                                        </p:tgtEl>
                                      </p:cBhvr>
                                    </p:animEffect>
                                    <p:anim calcmode="lin" valueType="num">
                                      <p:cBhvr additive="repl">
                                        <p:cTn id="94" dur="1000" fill="hold"/>
                                        <p:tgtEl>
                                          <p:spTgt spid="320"/>
                                        </p:tgtEl>
                                        <p:attrNameLst>
                                          <p:attrName>ppt_x</p:attrName>
                                        </p:attrNameLst>
                                      </p:cBhvr>
                                      <p:tavLst>
                                        <p:tav tm="0">
                                          <p:val>
                                            <p:strVal val="#ppt_x"/>
                                          </p:val>
                                        </p:tav>
                                        <p:tav tm="100000">
                                          <p:val>
                                            <p:strVal val="#ppt_x"/>
                                          </p:val>
                                        </p:tav>
                                      </p:tavLst>
                                    </p:anim>
                                    <p:anim calcmode="lin" valueType="num">
                                      <p:cBhvr additive="repl">
                                        <p:cTn id="95" dur="1000" fill="hold"/>
                                        <p:tgtEl>
                                          <p:spTgt spid="320"/>
                                        </p:tgtEl>
                                        <p:attrNameLst>
                                          <p:attrName>ppt_y</p:attrName>
                                        </p:attrNameLst>
                                      </p:cBhvr>
                                      <p:tavLst>
                                        <p:tav tm="0">
                                          <p:val>
                                            <p:strVal val="#ppt_y+.1"/>
                                          </p:val>
                                        </p:tav>
                                        <p:tav tm="100000">
                                          <p:val>
                                            <p:strVal val="#ppt_y"/>
                                          </p:val>
                                        </p:tav>
                                      </p:tavLst>
                                    </p:anim>
                                  </p:childTnLst>
                                </p:cTn>
                              </p:par>
                              <p:par>
                                <p:cTn id="96" nodeType="withEffect" fill="hold" presetClass="entr" presetID="22" presetSubtype="4">
                                  <p:stCondLst>
                                    <p:cond delay="0"/>
                                  </p:stCondLst>
                                  <p:childTnLst>
                                    <p:set>
                                      <p:cBhvr>
                                        <p:cTn id="97" dur="1" fill="hold">
                                          <p:stCondLst>
                                            <p:cond delay="0"/>
                                          </p:stCondLst>
                                        </p:cTn>
                                        <p:tgtEl>
                                          <p:spTgt spid="323"/>
                                        </p:tgtEl>
                                        <p:attrNameLst>
                                          <p:attrName>style.visibility</p:attrName>
                                        </p:attrNameLst>
                                      </p:cBhvr>
                                      <p:to>
                                        <p:strVal val="visible"/>
                                      </p:to>
                                    </p:set>
                                    <p:animEffect filter="wipe(down)" transition="in">
                                      <p:cBhvr additive="repl">
                                        <p:cTn id="98" dur="500"/>
                                        <p:tgtEl>
                                          <p:spTgt spid="323"/>
                                        </p:tgtEl>
                                      </p:cBhvr>
                                    </p:animEffect>
                                  </p:childTnLst>
                                </p:cTn>
                              </p:par>
                            </p:childTnLst>
                          </p:cTn>
                        </p:par>
                      </p:childTnLst>
                    </p:cTn>
                  </p:par>
                  <p:par>
                    <p:cTn id="99" fill="hold">
                      <p:stCondLst>
                        <p:cond delay="indefinite"/>
                      </p:stCondLst>
                      <p:childTnLst>
                        <p:par>
                          <p:cTn id="100" fill="hold">
                            <p:stCondLst>
                              <p:cond delay="0"/>
                            </p:stCondLst>
                            <p:childTnLst>
                              <p:par>
                                <p:cTn id="101" nodeType="clickEffect" fill="hold" presetClass="entr" presetID="42">
                                  <p:stCondLst>
                                    <p:cond delay="0"/>
                                  </p:stCondLst>
                                  <p:childTnLst>
                                    <p:set>
                                      <p:cBhvr>
                                        <p:cTn id="102" dur="1" fill="hold">
                                          <p:stCondLst>
                                            <p:cond delay="0"/>
                                          </p:stCondLst>
                                        </p:cTn>
                                        <p:tgtEl>
                                          <p:spTgt spid="322"/>
                                        </p:tgtEl>
                                        <p:attrNameLst>
                                          <p:attrName>style.visibility</p:attrName>
                                        </p:attrNameLst>
                                      </p:cBhvr>
                                      <p:to>
                                        <p:strVal val="visible"/>
                                      </p:to>
                                    </p:set>
                                    <p:animEffect filter="fade" transition="in">
                                      <p:cBhvr additive="repl">
                                        <p:cTn id="103" dur="1000"/>
                                        <p:tgtEl>
                                          <p:spTgt spid="322"/>
                                        </p:tgtEl>
                                      </p:cBhvr>
                                    </p:animEffect>
                                    <p:anim calcmode="lin" valueType="num">
                                      <p:cBhvr additive="repl">
                                        <p:cTn id="104" dur="1000" fill="hold"/>
                                        <p:tgtEl>
                                          <p:spTgt spid="322"/>
                                        </p:tgtEl>
                                        <p:attrNameLst>
                                          <p:attrName>ppt_x</p:attrName>
                                        </p:attrNameLst>
                                      </p:cBhvr>
                                      <p:tavLst>
                                        <p:tav tm="0">
                                          <p:val>
                                            <p:strVal val="#ppt_x"/>
                                          </p:val>
                                        </p:tav>
                                        <p:tav tm="100000">
                                          <p:val>
                                            <p:strVal val="#ppt_x"/>
                                          </p:val>
                                        </p:tav>
                                      </p:tavLst>
                                    </p:anim>
                                    <p:anim calcmode="lin" valueType="num">
                                      <p:cBhvr additive="repl">
                                        <p:cTn id="105" dur="1000" fill="hold"/>
                                        <p:tgtEl>
                                          <p:spTgt spid="322"/>
                                        </p:tgtEl>
                                        <p:attrNameLst>
                                          <p:attrName>ppt_y</p:attrName>
                                        </p:attrNameLst>
                                      </p:cBhvr>
                                      <p:tavLst>
                                        <p:tav tm="0">
                                          <p:val>
                                            <p:strVal val="#ppt_y+.1"/>
                                          </p:val>
                                        </p:tav>
                                        <p:tav tm="100000">
                                          <p:val>
                                            <p:strVal val="#ppt_y"/>
                                          </p:val>
                                        </p:tav>
                                      </p:tavLst>
                                    </p:anim>
                                  </p:childTnLst>
                                </p:cTn>
                              </p:par>
                              <p:par>
                                <p:cTn id="106" nodeType="withEffect" fill="hold" presetClass="entr" presetID="42">
                                  <p:stCondLst>
                                    <p:cond delay="0"/>
                                  </p:stCondLst>
                                  <p:childTnLst>
                                    <p:set>
                                      <p:cBhvr>
                                        <p:cTn id="107" dur="1" fill="hold">
                                          <p:stCondLst>
                                            <p:cond delay="0"/>
                                          </p:stCondLst>
                                        </p:cTn>
                                        <p:tgtEl>
                                          <p:spTgt spid="321"/>
                                        </p:tgtEl>
                                        <p:attrNameLst>
                                          <p:attrName>style.visibility</p:attrName>
                                        </p:attrNameLst>
                                      </p:cBhvr>
                                      <p:to>
                                        <p:strVal val="visible"/>
                                      </p:to>
                                    </p:set>
                                    <p:animEffect filter="fade" transition="in">
                                      <p:cBhvr additive="repl">
                                        <p:cTn id="108" dur="1000"/>
                                        <p:tgtEl>
                                          <p:spTgt spid="321"/>
                                        </p:tgtEl>
                                      </p:cBhvr>
                                    </p:animEffect>
                                    <p:anim calcmode="lin" valueType="num">
                                      <p:cBhvr additive="repl">
                                        <p:cTn id="109" dur="1000" fill="hold"/>
                                        <p:tgtEl>
                                          <p:spTgt spid="321"/>
                                        </p:tgtEl>
                                        <p:attrNameLst>
                                          <p:attrName>ppt_x</p:attrName>
                                        </p:attrNameLst>
                                      </p:cBhvr>
                                      <p:tavLst>
                                        <p:tav tm="0">
                                          <p:val>
                                            <p:strVal val="#ppt_x"/>
                                          </p:val>
                                        </p:tav>
                                        <p:tav tm="100000">
                                          <p:val>
                                            <p:strVal val="#ppt_x"/>
                                          </p:val>
                                        </p:tav>
                                      </p:tavLst>
                                    </p:anim>
                                    <p:anim calcmode="lin" valueType="num">
                                      <p:cBhvr additive="repl">
                                        <p:cTn id="110" dur="1000" fill="hold"/>
                                        <p:tgtEl>
                                          <p:spTgt spid="321"/>
                                        </p:tgtEl>
                                        <p:attrNameLst>
                                          <p:attrName>ppt_y</p:attrName>
                                        </p:attrNameLst>
                                      </p:cBhvr>
                                      <p:tavLst>
                                        <p:tav tm="0">
                                          <p:val>
                                            <p:strVal val="#ppt_y+.1"/>
                                          </p:val>
                                        </p:tav>
                                        <p:tav tm="100000">
                                          <p:val>
                                            <p:strVal val="#ppt_y"/>
                                          </p:val>
                                        </p:tav>
                                      </p:tavLst>
                                    </p:anim>
                                  </p:childTnLst>
                                </p:cTn>
                              </p:par>
                              <p:par>
                                <p:cTn id="111" nodeType="withEffect" fill="hold" presetClass="exit" presetID="10">
                                  <p:stCondLst>
                                    <p:cond delay="0"/>
                                  </p:stCondLst>
                                  <p:childTnLst>
                                    <p:animEffect filter="fade" transition="out">
                                      <p:cBhvr additive="repl">
                                        <p:cTn id="112" dur="500"/>
                                        <p:tgtEl>
                                          <p:spTgt spid="319"/>
                                        </p:tgtEl>
                                      </p:cBhvr>
                                    </p:animEffect>
                                    <p:set>
                                      <p:cBhvr>
                                        <p:cTn id="113" dur="1" fill="hold">
                                          <p:stCondLst>
                                            <p:cond delay="499"/>
                                          </p:stCondLst>
                                        </p:cTn>
                                        <p:tgtEl>
                                          <p:spTgt spid="319"/>
                                        </p:tgtEl>
                                        <p:attrNameLst>
                                          <p:attrName>style.visibility</p:attrName>
                                        </p:attrNameLst>
                                      </p:cBhvr>
                                      <p:to>
                                        <p:strVal val="hidden"/>
                                      </p:to>
                                    </p:set>
                                  </p:childTnLst>
                                </p:cTn>
                              </p:par>
                              <p:par>
                                <p:cTn id="114" nodeType="withEffect" fill="hold" presetClass="exit" presetID="10">
                                  <p:stCondLst>
                                    <p:cond delay="0"/>
                                  </p:stCondLst>
                                  <p:childTnLst>
                                    <p:animEffect filter="fade" transition="out">
                                      <p:cBhvr additive="repl">
                                        <p:cTn id="115" dur="500"/>
                                        <p:tgtEl>
                                          <p:spTgt spid="320"/>
                                        </p:tgtEl>
                                      </p:cBhvr>
                                    </p:animEffect>
                                    <p:set>
                                      <p:cBhvr>
                                        <p:cTn id="116" dur="1" fill="hold">
                                          <p:stCondLst>
                                            <p:cond delay="499"/>
                                          </p:stCondLst>
                                        </p:cTn>
                                        <p:tgtEl>
                                          <p:spTgt spid="320"/>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nodeType="clickEffect" fill="hold" presetClass="entr" presetID="10">
                                  <p:stCondLst>
                                    <p:cond delay="0"/>
                                  </p:stCondLst>
                                  <p:childTnLst>
                                    <p:set>
                                      <p:cBhvr>
                                        <p:cTn id="120" dur="1" fill="hold">
                                          <p:stCondLst>
                                            <p:cond delay="0"/>
                                          </p:stCondLst>
                                        </p:cTn>
                                        <p:tgtEl>
                                          <p:spTgt spid="324"/>
                                        </p:tgtEl>
                                        <p:attrNameLst>
                                          <p:attrName>style.visibility</p:attrName>
                                        </p:attrNameLst>
                                      </p:cBhvr>
                                      <p:to>
                                        <p:strVal val="visible"/>
                                      </p:to>
                                    </p:set>
                                    <p:animEffect filter="fade" transition="in">
                                      <p:cBhvr additive="repl">
                                        <p:cTn id="121" dur="500"/>
                                        <p:tgtEl>
                                          <p:spTgt spid="32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26" name="Picture 8" descr="Image result for database"/>
          <p:cNvPicPr/>
          <p:nvPr/>
        </p:nvPicPr>
        <p:blipFill>
          <a:blip r:embed="rId1"/>
          <a:stretch/>
        </p:blipFill>
        <p:spPr>
          <a:xfrm>
            <a:off x="2418840" y="1815840"/>
            <a:ext cx="1105920" cy="1417680"/>
          </a:xfrm>
          <a:prstGeom prst="rect">
            <a:avLst/>
          </a:prstGeom>
          <a:ln w="0">
            <a:noFill/>
          </a:ln>
        </p:spPr>
      </p:pic>
      <p:sp>
        <p:nvSpPr>
          <p:cNvPr id="327" name="TextBox 6"/>
          <p:cNvSpPr/>
          <p:nvPr/>
        </p:nvSpPr>
        <p:spPr>
          <a:xfrm>
            <a:off x="2418840" y="3233880"/>
            <a:ext cx="13482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publisher </a:t>
            </a:r>
            <a:endParaRPr b="0" lang="fr-FR" sz="1800" spc="-1" strike="noStrike">
              <a:solidFill>
                <a:srgbClr val="ffffff"/>
              </a:solidFill>
              <a:latin typeface="Calibri"/>
            </a:endParaRPr>
          </a:p>
        </p:txBody>
      </p:sp>
      <p:pic>
        <p:nvPicPr>
          <p:cNvPr id="328" name="Picture 8" descr="Image result for database"/>
          <p:cNvPicPr/>
          <p:nvPr/>
        </p:nvPicPr>
        <p:blipFill>
          <a:blip r:embed="rId2"/>
          <a:stretch/>
        </p:blipFill>
        <p:spPr>
          <a:xfrm>
            <a:off x="8558640" y="1815840"/>
            <a:ext cx="1105920" cy="1417680"/>
          </a:xfrm>
          <a:prstGeom prst="rect">
            <a:avLst/>
          </a:prstGeom>
          <a:ln w="0">
            <a:noFill/>
          </a:ln>
        </p:spPr>
      </p:pic>
      <p:sp>
        <p:nvSpPr>
          <p:cNvPr id="329" name="TextBox 8"/>
          <p:cNvSpPr/>
          <p:nvPr/>
        </p:nvSpPr>
        <p:spPr>
          <a:xfrm>
            <a:off x="8574840" y="3178080"/>
            <a:ext cx="145224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subscriber</a:t>
            </a:r>
            <a:endParaRPr b="0" lang="fr-FR" sz="1800" spc="-1" strike="noStrike">
              <a:solidFill>
                <a:srgbClr val="ffffff"/>
              </a:solidFill>
              <a:latin typeface="Calibri"/>
            </a:endParaRPr>
          </a:p>
        </p:txBody>
      </p:sp>
      <p:sp>
        <p:nvSpPr>
          <p:cNvPr id="330" name="Title 1"/>
          <p:cNvSpPr/>
          <p:nvPr/>
        </p:nvSpPr>
        <p:spPr>
          <a:xfrm>
            <a:off x="838080" y="3384720"/>
            <a:ext cx="10515240" cy="1325160"/>
          </a:xfrm>
          <a:prstGeom prst="rect">
            <a:avLst/>
          </a:prstGeom>
          <a:noFill/>
          <a:ln w="0">
            <a:noFill/>
          </a:ln>
        </p:spPr>
        <p:style>
          <a:lnRef idx="0"/>
          <a:fillRef idx="0"/>
          <a:effectRef idx="0"/>
          <a:fontRef idx="minor"/>
        </p:style>
        <p:txBody>
          <a:bodyPr anchor="ctr">
            <a:normAutofit/>
          </a:bodyPr>
          <a:p>
            <a:pPr>
              <a:lnSpc>
                <a:spcPct val="90000"/>
              </a:lnSpc>
              <a:buNone/>
            </a:pPr>
            <a:r>
              <a:rPr b="1" lang="en-US" sz="2900" spc="-1" strike="noStrike">
                <a:solidFill>
                  <a:srgbClr val="ffc000"/>
                </a:solidFill>
                <a:latin typeface="Amazon Ember Display"/>
              </a:rPr>
              <a:t>Streaming replication</a:t>
            </a:r>
            <a:endParaRPr b="0" lang="fr-FR" sz="2900" spc="-1" strike="noStrike">
              <a:solidFill>
                <a:srgbClr val="ffffff"/>
              </a:solidFill>
              <a:latin typeface="Calibri"/>
            </a:endParaRPr>
          </a:p>
        </p:txBody>
      </p:sp>
      <p:pic>
        <p:nvPicPr>
          <p:cNvPr id="331" name="Picture 8" descr="Image result for database"/>
          <p:cNvPicPr/>
          <p:nvPr/>
        </p:nvPicPr>
        <p:blipFill>
          <a:blip r:embed="rId3"/>
          <a:stretch/>
        </p:blipFill>
        <p:spPr>
          <a:xfrm>
            <a:off x="2418840" y="4746960"/>
            <a:ext cx="1105920" cy="1417680"/>
          </a:xfrm>
          <a:prstGeom prst="rect">
            <a:avLst/>
          </a:prstGeom>
          <a:ln w="0">
            <a:noFill/>
          </a:ln>
        </p:spPr>
      </p:pic>
      <p:sp>
        <p:nvSpPr>
          <p:cNvPr id="332" name="TextBox 11"/>
          <p:cNvSpPr/>
          <p:nvPr/>
        </p:nvSpPr>
        <p:spPr>
          <a:xfrm>
            <a:off x="2482920" y="6213240"/>
            <a:ext cx="12229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primary</a:t>
            </a:r>
            <a:endParaRPr b="0" lang="fr-FR" sz="1800" spc="-1" strike="noStrike">
              <a:solidFill>
                <a:srgbClr val="ffffff"/>
              </a:solidFill>
              <a:latin typeface="Calibri"/>
            </a:endParaRPr>
          </a:p>
        </p:txBody>
      </p:sp>
      <p:pic>
        <p:nvPicPr>
          <p:cNvPr id="333" name="Picture 8" descr="Image result for database"/>
          <p:cNvPicPr/>
          <p:nvPr/>
        </p:nvPicPr>
        <p:blipFill>
          <a:blip r:embed="rId4"/>
          <a:stretch/>
        </p:blipFill>
        <p:spPr>
          <a:xfrm>
            <a:off x="8558640" y="4746960"/>
            <a:ext cx="1105920" cy="1417680"/>
          </a:xfrm>
          <a:prstGeom prst="rect">
            <a:avLst/>
          </a:prstGeom>
          <a:ln w="0">
            <a:noFill/>
          </a:ln>
        </p:spPr>
      </p:pic>
      <p:sp>
        <p:nvSpPr>
          <p:cNvPr id="334" name="TextBox 13"/>
          <p:cNvSpPr/>
          <p:nvPr/>
        </p:nvSpPr>
        <p:spPr>
          <a:xfrm>
            <a:off x="8574840" y="6084000"/>
            <a:ext cx="122292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standby</a:t>
            </a:r>
            <a:endParaRPr b="0" lang="fr-FR" sz="1800" spc="-1" strike="noStrike">
              <a:solidFill>
                <a:srgbClr val="ffffff"/>
              </a:solidFill>
              <a:latin typeface="Calibri"/>
            </a:endParaRPr>
          </a:p>
        </p:txBody>
      </p:sp>
      <p:sp>
        <p:nvSpPr>
          <p:cNvPr id="335" name="Right Arrow 19"/>
          <p:cNvSpPr/>
          <p:nvPr/>
        </p:nvSpPr>
        <p:spPr>
          <a:xfrm>
            <a:off x="4739400" y="5252040"/>
            <a:ext cx="2282400" cy="284400"/>
          </a:xfrm>
          <a:prstGeom prst="rightArrow">
            <a:avLst>
              <a:gd name="adj1" fmla="val 50000"/>
              <a:gd name="adj2" fmla="val 50000"/>
            </a:avLst>
          </a:prstGeom>
          <a:solidFill>
            <a:srgbClr val="f66c02"/>
          </a:solidFill>
          <a:ln>
            <a:solidFill>
              <a:srgbClr val="b54f00"/>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336" name="Right Arrow 34"/>
          <p:cNvSpPr/>
          <p:nvPr/>
        </p:nvSpPr>
        <p:spPr>
          <a:xfrm>
            <a:off x="4739400" y="2414520"/>
            <a:ext cx="2282400" cy="284400"/>
          </a:xfrm>
          <a:prstGeom prst="rightArrow">
            <a:avLst>
              <a:gd name="adj1" fmla="val 50000"/>
              <a:gd name="adj2" fmla="val 50000"/>
            </a:avLst>
          </a:prstGeom>
          <a:solidFill>
            <a:srgbClr val="f66c02"/>
          </a:solidFill>
          <a:ln>
            <a:solidFill>
              <a:srgbClr val="b54f00"/>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337" name="TextBox 36"/>
          <p:cNvSpPr/>
          <p:nvPr/>
        </p:nvSpPr>
        <p:spPr>
          <a:xfrm>
            <a:off x="8108280" y="6350040"/>
            <a:ext cx="20070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0000"/>
                </a:solidFill>
                <a:latin typeface="Amazon Ember Display"/>
              </a:rPr>
              <a:t>Recovery Mode </a:t>
            </a:r>
            <a:endParaRPr b="0" lang="fr-FR" sz="1800" spc="-1" strike="noStrike">
              <a:solidFill>
                <a:srgbClr val="ffffff"/>
              </a:solidFill>
              <a:latin typeface="Calibri"/>
            </a:endParaRPr>
          </a:p>
        </p:txBody>
      </p:sp>
      <p:sp>
        <p:nvSpPr>
          <p:cNvPr id="338" name="TextBox 38"/>
          <p:cNvSpPr/>
          <p:nvPr/>
        </p:nvSpPr>
        <p:spPr>
          <a:xfrm>
            <a:off x="9927720" y="4676400"/>
            <a:ext cx="16380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Create index</a:t>
            </a:r>
            <a:endParaRPr b="0" lang="fr-FR" sz="1800" spc="-1" strike="noStrike">
              <a:solidFill>
                <a:srgbClr val="ffffff"/>
              </a:solidFill>
              <a:latin typeface="Calibri"/>
            </a:endParaRPr>
          </a:p>
        </p:txBody>
      </p:sp>
      <p:sp>
        <p:nvSpPr>
          <p:cNvPr id="339" name="TextBox 39"/>
          <p:cNvSpPr/>
          <p:nvPr/>
        </p:nvSpPr>
        <p:spPr>
          <a:xfrm>
            <a:off x="9934920" y="4976280"/>
            <a:ext cx="15908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Create table</a:t>
            </a:r>
            <a:endParaRPr b="0" lang="fr-FR" sz="1800" spc="-1" strike="noStrike">
              <a:solidFill>
                <a:srgbClr val="ffffff"/>
              </a:solidFill>
              <a:latin typeface="Calibri"/>
            </a:endParaRPr>
          </a:p>
        </p:txBody>
      </p:sp>
      <p:sp>
        <p:nvSpPr>
          <p:cNvPr id="340" name="TextBox 40"/>
          <p:cNvSpPr/>
          <p:nvPr/>
        </p:nvSpPr>
        <p:spPr>
          <a:xfrm>
            <a:off x="9979920" y="5271480"/>
            <a:ext cx="13820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Drop table</a:t>
            </a:r>
            <a:endParaRPr b="0" lang="fr-FR" sz="1800" spc="-1" strike="noStrike">
              <a:solidFill>
                <a:srgbClr val="ffffff"/>
              </a:solidFill>
              <a:latin typeface="Calibri"/>
            </a:endParaRPr>
          </a:p>
        </p:txBody>
      </p:sp>
      <p:sp>
        <p:nvSpPr>
          <p:cNvPr id="341" name="TextBox 41"/>
          <p:cNvSpPr/>
          <p:nvPr/>
        </p:nvSpPr>
        <p:spPr>
          <a:xfrm>
            <a:off x="9912600" y="5561280"/>
            <a:ext cx="1945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Create function</a:t>
            </a:r>
            <a:endParaRPr b="0" lang="fr-FR" sz="1800" spc="-1" strike="noStrike">
              <a:solidFill>
                <a:srgbClr val="ffffff"/>
              </a:solidFill>
              <a:latin typeface="Calibri"/>
            </a:endParaRPr>
          </a:p>
        </p:txBody>
      </p:sp>
      <p:sp>
        <p:nvSpPr>
          <p:cNvPr id="342" name="TextBox 44"/>
          <p:cNvSpPr/>
          <p:nvPr/>
        </p:nvSpPr>
        <p:spPr>
          <a:xfrm>
            <a:off x="10055160" y="5848560"/>
            <a:ext cx="68112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DML</a:t>
            </a:r>
            <a:endParaRPr b="0" lang="fr-FR" sz="1800" spc="-1" strike="noStrike">
              <a:solidFill>
                <a:srgbClr val="ffffff"/>
              </a:solidFill>
              <a:latin typeface="Calibri"/>
            </a:endParaRPr>
          </a:p>
        </p:txBody>
      </p:sp>
      <p:pic>
        <p:nvPicPr>
          <p:cNvPr id="343" name="Picture 2" descr="Image result for x"/>
          <p:cNvPicPr/>
          <p:nvPr/>
        </p:nvPicPr>
        <p:blipFill>
          <a:blip r:embed="rId5"/>
          <a:stretch/>
        </p:blipFill>
        <p:spPr>
          <a:xfrm>
            <a:off x="9858240" y="4766040"/>
            <a:ext cx="209880" cy="209880"/>
          </a:xfrm>
          <a:prstGeom prst="rect">
            <a:avLst/>
          </a:prstGeom>
          <a:ln w="0">
            <a:noFill/>
          </a:ln>
        </p:spPr>
      </p:pic>
      <p:pic>
        <p:nvPicPr>
          <p:cNvPr id="344" name="Picture 2" descr="Image result for x"/>
          <p:cNvPicPr/>
          <p:nvPr/>
        </p:nvPicPr>
        <p:blipFill>
          <a:blip r:embed="rId6"/>
          <a:stretch/>
        </p:blipFill>
        <p:spPr>
          <a:xfrm>
            <a:off x="9858240" y="5061240"/>
            <a:ext cx="209880" cy="209880"/>
          </a:xfrm>
          <a:prstGeom prst="rect">
            <a:avLst/>
          </a:prstGeom>
          <a:ln w="0">
            <a:noFill/>
          </a:ln>
        </p:spPr>
      </p:pic>
      <p:pic>
        <p:nvPicPr>
          <p:cNvPr id="345" name="Picture 2" descr="Image result for x"/>
          <p:cNvPicPr/>
          <p:nvPr/>
        </p:nvPicPr>
        <p:blipFill>
          <a:blip r:embed="rId7"/>
          <a:stretch/>
        </p:blipFill>
        <p:spPr>
          <a:xfrm>
            <a:off x="9858240" y="5335200"/>
            <a:ext cx="209880" cy="209880"/>
          </a:xfrm>
          <a:prstGeom prst="rect">
            <a:avLst/>
          </a:prstGeom>
          <a:ln w="0">
            <a:noFill/>
          </a:ln>
        </p:spPr>
      </p:pic>
      <p:pic>
        <p:nvPicPr>
          <p:cNvPr id="346" name="Picture 2" descr="Image result for x"/>
          <p:cNvPicPr/>
          <p:nvPr/>
        </p:nvPicPr>
        <p:blipFill>
          <a:blip r:embed="rId8"/>
          <a:stretch/>
        </p:blipFill>
        <p:spPr>
          <a:xfrm>
            <a:off x="9858240" y="5641920"/>
            <a:ext cx="209880" cy="209880"/>
          </a:xfrm>
          <a:prstGeom prst="rect">
            <a:avLst/>
          </a:prstGeom>
          <a:ln w="0">
            <a:noFill/>
          </a:ln>
        </p:spPr>
      </p:pic>
      <p:pic>
        <p:nvPicPr>
          <p:cNvPr id="347" name="Picture 2" descr="Image result for x"/>
          <p:cNvPicPr/>
          <p:nvPr/>
        </p:nvPicPr>
        <p:blipFill>
          <a:blip r:embed="rId9"/>
          <a:stretch/>
        </p:blipFill>
        <p:spPr>
          <a:xfrm>
            <a:off x="9856800" y="5948640"/>
            <a:ext cx="209880" cy="209880"/>
          </a:xfrm>
          <a:prstGeom prst="rect">
            <a:avLst/>
          </a:prstGeom>
          <a:ln w="0">
            <a:noFill/>
          </a:ln>
        </p:spPr>
      </p:pic>
      <p:sp>
        <p:nvSpPr>
          <p:cNvPr id="348" name="TextBox 52"/>
          <p:cNvSpPr/>
          <p:nvPr/>
        </p:nvSpPr>
        <p:spPr>
          <a:xfrm>
            <a:off x="7742160" y="4618080"/>
            <a:ext cx="883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Select</a:t>
            </a:r>
            <a:endParaRPr b="0" lang="fr-FR" sz="1800" spc="-1" strike="noStrike">
              <a:solidFill>
                <a:srgbClr val="ffffff"/>
              </a:solidFill>
              <a:latin typeface="Calibri"/>
            </a:endParaRPr>
          </a:p>
        </p:txBody>
      </p:sp>
      <p:pic>
        <p:nvPicPr>
          <p:cNvPr id="349" name="Picture 4" descr="Image result for ok tick mark symbol"/>
          <p:cNvPicPr/>
          <p:nvPr/>
        </p:nvPicPr>
        <p:blipFill>
          <a:blip r:embed="rId10"/>
          <a:stretch/>
        </p:blipFill>
        <p:spPr>
          <a:xfrm>
            <a:off x="7524360" y="4649760"/>
            <a:ext cx="310680" cy="305280"/>
          </a:xfrm>
          <a:prstGeom prst="rect">
            <a:avLst/>
          </a:prstGeom>
          <a:ln w="0">
            <a:noFill/>
          </a:ln>
        </p:spPr>
      </p:pic>
      <p:sp>
        <p:nvSpPr>
          <p:cNvPr id="350" name="TextBox 53"/>
          <p:cNvSpPr/>
          <p:nvPr/>
        </p:nvSpPr>
        <p:spPr>
          <a:xfrm>
            <a:off x="5274000" y="4618080"/>
            <a:ext cx="15998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Hot Standby</a:t>
            </a:r>
            <a:endParaRPr b="0" lang="fr-FR" sz="1800" spc="-1" strike="noStrike">
              <a:solidFill>
                <a:srgbClr val="ffffff"/>
              </a:solidFill>
              <a:latin typeface="Calibri"/>
            </a:endParaRPr>
          </a:p>
        </p:txBody>
      </p:sp>
      <p:sp>
        <p:nvSpPr>
          <p:cNvPr id="351" name="Straight Arrow Connector 54"/>
          <p:cNvSpPr/>
          <p:nvPr/>
        </p:nvSpPr>
        <p:spPr>
          <a:xfrm flipV="1">
            <a:off x="6749280" y="4824720"/>
            <a:ext cx="580320" cy="10440"/>
          </a:xfrm>
          <a:custGeom>
            <a:avLst/>
            <a:gdLst/>
            <a:ahLst/>
            <a:rect l="l" t="t" r="r" b="b"/>
            <a:pathLst>
              <a:path w="21600" h="21600">
                <a:moveTo>
                  <a:pt x="0" y="0"/>
                </a:moveTo>
                <a:lnTo>
                  <a:pt x="21600" y="21600"/>
                </a:lnTo>
              </a:path>
            </a:pathLst>
          </a:custGeom>
          <a:noFill/>
          <a:ln>
            <a:solidFill>
              <a:srgbClr val="f66c02"/>
            </a:solidFill>
            <a:tailEnd len="med" type="triangle" w="med"/>
          </a:ln>
        </p:spPr>
        <p:style>
          <a:lnRef idx="1">
            <a:schemeClr val="accent1"/>
          </a:lnRef>
          <a:fillRef idx="0">
            <a:schemeClr val="accent1"/>
          </a:fillRef>
          <a:effectRef idx="0">
            <a:schemeClr val="accent1"/>
          </a:effectRef>
          <a:fontRef idx="minor"/>
        </p:style>
        <p:txBody>
          <a:bodyPr lIns="90000" rIns="90000" tIns="-34560" bIns="-34560" anchor="t">
            <a:noAutofit/>
          </a:bodyPr>
          <a:p>
            <a:endParaRPr b="0" lang="fr-FR" sz="1800" spc="-1" strike="noStrike">
              <a:solidFill>
                <a:srgbClr val="ffffff"/>
              </a:solidFill>
              <a:latin typeface="Calibri"/>
            </a:endParaRPr>
          </a:p>
        </p:txBody>
      </p:sp>
      <p:sp>
        <p:nvSpPr>
          <p:cNvPr id="352" name="TextBox 55"/>
          <p:cNvSpPr/>
          <p:nvPr/>
        </p:nvSpPr>
        <p:spPr>
          <a:xfrm>
            <a:off x="7709400" y="5616720"/>
            <a:ext cx="883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Select</a:t>
            </a:r>
            <a:endParaRPr b="0" lang="fr-FR" sz="1800" spc="-1" strike="noStrike">
              <a:solidFill>
                <a:srgbClr val="ffffff"/>
              </a:solidFill>
              <a:latin typeface="Calibri"/>
            </a:endParaRPr>
          </a:p>
        </p:txBody>
      </p:sp>
      <p:sp>
        <p:nvSpPr>
          <p:cNvPr id="353" name="TextBox 56"/>
          <p:cNvSpPr/>
          <p:nvPr/>
        </p:nvSpPr>
        <p:spPr>
          <a:xfrm>
            <a:off x="5224680" y="5616720"/>
            <a:ext cx="186228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Warm Standby</a:t>
            </a:r>
            <a:endParaRPr b="0" lang="fr-FR" sz="1800" spc="-1" strike="noStrike">
              <a:solidFill>
                <a:srgbClr val="ffffff"/>
              </a:solidFill>
              <a:latin typeface="Calibri"/>
            </a:endParaRPr>
          </a:p>
        </p:txBody>
      </p:sp>
      <p:sp>
        <p:nvSpPr>
          <p:cNvPr id="354" name="Straight Arrow Connector 57"/>
          <p:cNvSpPr/>
          <p:nvPr/>
        </p:nvSpPr>
        <p:spPr>
          <a:xfrm>
            <a:off x="6940440" y="5801400"/>
            <a:ext cx="452160" cy="360"/>
          </a:xfrm>
          <a:custGeom>
            <a:avLst/>
            <a:gdLst/>
            <a:ahLst/>
            <a:rect l="l" t="t" r="r" b="b"/>
            <a:pathLst>
              <a:path w="21600" h="21600">
                <a:moveTo>
                  <a:pt x="0" y="0"/>
                </a:moveTo>
                <a:lnTo>
                  <a:pt x="21600" y="21600"/>
                </a:lnTo>
              </a:path>
            </a:pathLst>
          </a:custGeom>
          <a:noFill/>
          <a:ln>
            <a:solidFill>
              <a:srgbClr val="f66c02"/>
            </a:solidFill>
            <a:tailEnd len="med" type="triangle" w="med"/>
          </a:ln>
        </p:spPr>
        <p:style>
          <a:lnRef idx="1">
            <a:schemeClr val="accent1"/>
          </a:lnRef>
          <a:fillRef idx="0">
            <a:schemeClr val="accent1"/>
          </a:fillRef>
          <a:effectRef idx="0">
            <a:schemeClr val="accent1"/>
          </a:effectRef>
          <a:fontRef idx="minor"/>
        </p:style>
        <p:txBody>
          <a:bodyPr lIns="90000" rIns="90000" tIns="-44640" bIns="-44640" anchor="t">
            <a:noAutofit/>
          </a:bodyPr>
          <a:p>
            <a:endParaRPr b="0" lang="fr-FR" sz="1800" spc="-1" strike="noStrike">
              <a:solidFill>
                <a:srgbClr val="ffffff"/>
              </a:solidFill>
              <a:latin typeface="Calibri"/>
            </a:endParaRPr>
          </a:p>
        </p:txBody>
      </p:sp>
      <p:pic>
        <p:nvPicPr>
          <p:cNvPr id="355" name="Picture 2" descr="Image result for x"/>
          <p:cNvPicPr/>
          <p:nvPr/>
        </p:nvPicPr>
        <p:blipFill>
          <a:blip r:embed="rId11"/>
          <a:stretch/>
        </p:blipFill>
        <p:spPr>
          <a:xfrm>
            <a:off x="7548120" y="5684760"/>
            <a:ext cx="209880" cy="209880"/>
          </a:xfrm>
          <a:prstGeom prst="rect">
            <a:avLst/>
          </a:prstGeom>
          <a:ln w="0">
            <a:noFill/>
          </a:ln>
        </p:spPr>
      </p:pic>
      <p:sp>
        <p:nvSpPr>
          <p:cNvPr id="356" name="TextBox 72"/>
          <p:cNvSpPr/>
          <p:nvPr/>
        </p:nvSpPr>
        <p:spPr>
          <a:xfrm>
            <a:off x="9918360" y="1751040"/>
            <a:ext cx="16380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Create index</a:t>
            </a:r>
            <a:endParaRPr b="0" lang="fr-FR" sz="1800" spc="-1" strike="noStrike">
              <a:solidFill>
                <a:srgbClr val="ffffff"/>
              </a:solidFill>
              <a:latin typeface="Calibri"/>
            </a:endParaRPr>
          </a:p>
        </p:txBody>
      </p:sp>
      <p:sp>
        <p:nvSpPr>
          <p:cNvPr id="357" name="TextBox 73"/>
          <p:cNvSpPr/>
          <p:nvPr/>
        </p:nvSpPr>
        <p:spPr>
          <a:xfrm>
            <a:off x="9925560" y="2050920"/>
            <a:ext cx="15908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Create table</a:t>
            </a:r>
            <a:endParaRPr b="0" lang="fr-FR" sz="1800" spc="-1" strike="noStrike">
              <a:solidFill>
                <a:srgbClr val="ffffff"/>
              </a:solidFill>
              <a:latin typeface="Calibri"/>
            </a:endParaRPr>
          </a:p>
        </p:txBody>
      </p:sp>
      <p:sp>
        <p:nvSpPr>
          <p:cNvPr id="358" name="TextBox 74"/>
          <p:cNvSpPr/>
          <p:nvPr/>
        </p:nvSpPr>
        <p:spPr>
          <a:xfrm>
            <a:off x="9970200" y="2346120"/>
            <a:ext cx="138204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Drop table</a:t>
            </a:r>
            <a:endParaRPr b="0" lang="fr-FR" sz="1800" spc="-1" strike="noStrike">
              <a:solidFill>
                <a:srgbClr val="ffffff"/>
              </a:solidFill>
              <a:latin typeface="Calibri"/>
            </a:endParaRPr>
          </a:p>
        </p:txBody>
      </p:sp>
      <p:sp>
        <p:nvSpPr>
          <p:cNvPr id="359" name="TextBox 75"/>
          <p:cNvSpPr/>
          <p:nvPr/>
        </p:nvSpPr>
        <p:spPr>
          <a:xfrm>
            <a:off x="9903240" y="2635920"/>
            <a:ext cx="1945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Create function</a:t>
            </a:r>
            <a:endParaRPr b="0" lang="fr-FR" sz="1800" spc="-1" strike="noStrike">
              <a:solidFill>
                <a:srgbClr val="ffffff"/>
              </a:solidFill>
              <a:latin typeface="Calibri"/>
            </a:endParaRPr>
          </a:p>
        </p:txBody>
      </p:sp>
      <p:sp>
        <p:nvSpPr>
          <p:cNvPr id="360" name="TextBox 76"/>
          <p:cNvSpPr/>
          <p:nvPr/>
        </p:nvSpPr>
        <p:spPr>
          <a:xfrm>
            <a:off x="10045800" y="2923200"/>
            <a:ext cx="68112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DML</a:t>
            </a:r>
            <a:endParaRPr b="0" lang="fr-FR" sz="1800" spc="-1" strike="noStrike">
              <a:solidFill>
                <a:srgbClr val="ffffff"/>
              </a:solidFill>
              <a:latin typeface="Calibri"/>
            </a:endParaRPr>
          </a:p>
        </p:txBody>
      </p:sp>
      <p:pic>
        <p:nvPicPr>
          <p:cNvPr id="361" name="Picture 4" descr="Image result for ok tick mark symbol"/>
          <p:cNvPicPr/>
          <p:nvPr/>
        </p:nvPicPr>
        <p:blipFill>
          <a:blip r:embed="rId12"/>
          <a:stretch/>
        </p:blipFill>
        <p:spPr>
          <a:xfrm>
            <a:off x="9806040" y="1782360"/>
            <a:ext cx="310680" cy="305280"/>
          </a:xfrm>
          <a:prstGeom prst="rect">
            <a:avLst/>
          </a:prstGeom>
          <a:ln w="0">
            <a:noFill/>
          </a:ln>
        </p:spPr>
      </p:pic>
      <p:pic>
        <p:nvPicPr>
          <p:cNvPr id="362" name="Picture 4" descr="Image result for ok tick mark symbol"/>
          <p:cNvPicPr/>
          <p:nvPr/>
        </p:nvPicPr>
        <p:blipFill>
          <a:blip r:embed="rId13"/>
          <a:stretch/>
        </p:blipFill>
        <p:spPr>
          <a:xfrm>
            <a:off x="9792720" y="2067840"/>
            <a:ext cx="310680" cy="305280"/>
          </a:xfrm>
          <a:prstGeom prst="rect">
            <a:avLst/>
          </a:prstGeom>
          <a:ln w="0">
            <a:noFill/>
          </a:ln>
        </p:spPr>
      </p:pic>
      <p:pic>
        <p:nvPicPr>
          <p:cNvPr id="363" name="Picture 4" descr="Image result for ok tick mark symbol"/>
          <p:cNvPicPr/>
          <p:nvPr/>
        </p:nvPicPr>
        <p:blipFill>
          <a:blip r:embed="rId14"/>
          <a:stretch/>
        </p:blipFill>
        <p:spPr>
          <a:xfrm>
            <a:off x="9806040" y="2353680"/>
            <a:ext cx="310680" cy="305280"/>
          </a:xfrm>
          <a:prstGeom prst="rect">
            <a:avLst/>
          </a:prstGeom>
          <a:ln w="0">
            <a:noFill/>
          </a:ln>
        </p:spPr>
      </p:pic>
      <p:pic>
        <p:nvPicPr>
          <p:cNvPr id="364" name="Picture 4" descr="Image result for ok tick mark symbol"/>
          <p:cNvPicPr/>
          <p:nvPr/>
        </p:nvPicPr>
        <p:blipFill>
          <a:blip r:embed="rId15"/>
          <a:stretch/>
        </p:blipFill>
        <p:spPr>
          <a:xfrm>
            <a:off x="9806040" y="2650320"/>
            <a:ext cx="310680" cy="305280"/>
          </a:xfrm>
          <a:prstGeom prst="rect">
            <a:avLst/>
          </a:prstGeom>
          <a:ln w="0">
            <a:noFill/>
          </a:ln>
        </p:spPr>
      </p:pic>
      <p:pic>
        <p:nvPicPr>
          <p:cNvPr id="365" name="Picture 4" descr="Image result for ok tick mark symbol"/>
          <p:cNvPicPr/>
          <p:nvPr/>
        </p:nvPicPr>
        <p:blipFill>
          <a:blip r:embed="rId16"/>
          <a:stretch/>
        </p:blipFill>
        <p:spPr>
          <a:xfrm>
            <a:off x="9792720" y="2934000"/>
            <a:ext cx="310680" cy="305280"/>
          </a:xfrm>
          <a:prstGeom prst="rect">
            <a:avLst/>
          </a:prstGeom>
          <a:ln w="0">
            <a:noFill/>
          </a:ln>
        </p:spPr>
      </p:pic>
      <p:sp>
        <p:nvSpPr>
          <p:cNvPr id="366" name="TextBox 90"/>
          <p:cNvSpPr/>
          <p:nvPr/>
        </p:nvSpPr>
        <p:spPr>
          <a:xfrm>
            <a:off x="7592760" y="1751040"/>
            <a:ext cx="883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Select</a:t>
            </a:r>
            <a:endParaRPr b="0" lang="fr-FR" sz="1800" spc="-1" strike="noStrike">
              <a:solidFill>
                <a:srgbClr val="ffffff"/>
              </a:solidFill>
              <a:latin typeface="Calibri"/>
            </a:endParaRPr>
          </a:p>
        </p:txBody>
      </p:sp>
      <p:pic>
        <p:nvPicPr>
          <p:cNvPr id="367" name="Picture 4" descr="Image result for ok tick mark symbol"/>
          <p:cNvPicPr/>
          <p:nvPr/>
        </p:nvPicPr>
        <p:blipFill>
          <a:blip r:embed="rId17"/>
          <a:stretch/>
        </p:blipFill>
        <p:spPr>
          <a:xfrm>
            <a:off x="7374960" y="1782720"/>
            <a:ext cx="310680" cy="305280"/>
          </a:xfrm>
          <a:prstGeom prst="rect">
            <a:avLst/>
          </a:prstGeom>
          <a:ln w="0">
            <a:noFill/>
          </a:ln>
        </p:spPr>
      </p:pic>
      <p:sp>
        <p:nvSpPr>
          <p:cNvPr id="368" name="Title 1"/>
          <p:cNvSpPr/>
          <p:nvPr/>
        </p:nvSpPr>
        <p:spPr>
          <a:xfrm>
            <a:off x="838080" y="136800"/>
            <a:ext cx="10515240" cy="752760"/>
          </a:xfrm>
          <a:prstGeom prst="rect">
            <a:avLst/>
          </a:prstGeom>
          <a:noFill/>
          <a:ln w="0">
            <a:noFill/>
          </a:ln>
        </p:spPr>
        <p:style>
          <a:lnRef idx="0"/>
          <a:fillRef idx="0"/>
          <a:effectRef idx="0"/>
          <a:fontRef idx="minor"/>
        </p:style>
        <p:txBody>
          <a:bodyPr anchor="ctr">
            <a:normAutofit/>
          </a:bodyPr>
          <a:p>
            <a:pPr>
              <a:lnSpc>
                <a:spcPct val="90000"/>
              </a:lnSpc>
              <a:buNone/>
            </a:pPr>
            <a:r>
              <a:rPr b="1" lang="en-US" sz="4000" spc="-1" strike="noStrike">
                <a:solidFill>
                  <a:srgbClr val="ffffff"/>
                </a:solidFill>
                <a:latin typeface="Amazon Ember Display"/>
              </a:rPr>
              <a:t>Qu’est ce que le logical decoding ?</a:t>
            </a:r>
            <a:endParaRPr b="0" lang="fr-FR" sz="4000" spc="-1" strike="noStrike">
              <a:solidFill>
                <a:srgbClr val="ffffff"/>
              </a:solidFill>
              <a:latin typeface="Calibri"/>
            </a:endParaRPr>
          </a:p>
        </p:txBody>
      </p:sp>
      <p:sp>
        <p:nvSpPr>
          <p:cNvPr id="369" name="Title 1"/>
          <p:cNvSpPr/>
          <p:nvPr/>
        </p:nvSpPr>
        <p:spPr>
          <a:xfrm>
            <a:off x="838080" y="721080"/>
            <a:ext cx="10515240" cy="1325160"/>
          </a:xfrm>
          <a:prstGeom prst="rect">
            <a:avLst/>
          </a:prstGeom>
          <a:noFill/>
          <a:ln w="0">
            <a:noFill/>
          </a:ln>
        </p:spPr>
        <p:style>
          <a:lnRef idx="0"/>
          <a:fillRef idx="0"/>
          <a:effectRef idx="0"/>
          <a:fontRef idx="minor"/>
        </p:style>
        <p:txBody>
          <a:bodyPr anchor="ctr">
            <a:normAutofit/>
          </a:bodyPr>
          <a:p>
            <a:pPr>
              <a:lnSpc>
                <a:spcPct val="90000"/>
              </a:lnSpc>
              <a:buNone/>
            </a:pPr>
            <a:r>
              <a:rPr b="1" lang="en-US" sz="2900" spc="-1" strike="noStrike">
                <a:solidFill>
                  <a:srgbClr val="ffffff"/>
                </a:solidFill>
                <a:latin typeface="Amazon Ember Display"/>
              </a:rPr>
              <a:t>Logical replication</a:t>
            </a:r>
            <a:endParaRPr b="0" lang="fr-FR" sz="2900" spc="-1" strike="noStrike">
              <a:solidFill>
                <a:srgbClr val="ffffff"/>
              </a:solidFill>
              <a:latin typeface="Calibri"/>
            </a:endParaRPr>
          </a:p>
        </p:txBody>
      </p:sp>
    </p:spTree>
  </p:cSld>
  <p:transition>
    <p:fade/>
  </p:transition>
  <p:timing>
    <p:tnLst>
      <p:par>
        <p:cTn id="122" dur="indefinite" restart="never" nodeType="tmRoot">
          <p:childTnLst>
            <p:seq>
              <p:cTn id="123" dur="indefinite" nodeType="mainSeq">
                <p:childTnLst>
                  <p:par>
                    <p:cTn id="124" fill="hold">
                      <p:stCondLst>
                        <p:cond delay="indefinite"/>
                      </p:stCondLst>
                      <p:childTnLst>
                        <p:par>
                          <p:cTn id="125" fill="hold">
                            <p:stCondLst>
                              <p:cond delay="0"/>
                            </p:stCondLst>
                            <p:childTnLst>
                              <p:par>
                                <p:cTn id="126" nodeType="clickEffect" fill="hold" presetClass="entr" presetID="10">
                                  <p:stCondLst>
                                    <p:cond delay="0"/>
                                  </p:stCondLst>
                                  <p:childTnLst>
                                    <p:set>
                                      <p:cBhvr>
                                        <p:cTn id="127" dur="1" fill="hold">
                                          <p:stCondLst>
                                            <p:cond delay="0"/>
                                          </p:stCondLst>
                                        </p:cTn>
                                        <p:tgtEl>
                                          <p:spTgt spid="337"/>
                                        </p:tgtEl>
                                        <p:attrNameLst>
                                          <p:attrName>style.visibility</p:attrName>
                                        </p:attrNameLst>
                                      </p:cBhvr>
                                      <p:to>
                                        <p:strVal val="visible"/>
                                      </p:to>
                                    </p:set>
                                    <p:animEffect filter="fade" transition="in">
                                      <p:cBhvr additive="repl">
                                        <p:cTn id="128" dur="500"/>
                                        <p:tgtEl>
                                          <p:spTgt spid="337"/>
                                        </p:tgtEl>
                                      </p:cBhvr>
                                    </p:animEffect>
                                  </p:childTnLst>
                                </p:cTn>
                              </p:par>
                            </p:childTnLst>
                          </p:cTn>
                        </p:par>
                      </p:childTnLst>
                    </p:cTn>
                  </p:par>
                  <p:par>
                    <p:cTn id="129" fill="hold">
                      <p:stCondLst>
                        <p:cond delay="indefinite"/>
                      </p:stCondLst>
                      <p:childTnLst>
                        <p:par>
                          <p:cTn id="130" fill="hold">
                            <p:stCondLst>
                              <p:cond delay="0"/>
                            </p:stCondLst>
                            <p:childTnLst>
                              <p:par>
                                <p:cTn id="131" nodeType="clickEffect" fill="hold" presetClass="entr" presetID="2" presetSubtype="4">
                                  <p:stCondLst>
                                    <p:cond delay="0"/>
                                  </p:stCondLst>
                                  <p:childTnLst>
                                    <p:set>
                                      <p:cBhvr>
                                        <p:cTn id="132" dur="1" fill="hold">
                                          <p:stCondLst>
                                            <p:cond delay="0"/>
                                          </p:stCondLst>
                                        </p:cTn>
                                        <p:tgtEl>
                                          <p:spTgt spid="343"/>
                                        </p:tgtEl>
                                        <p:attrNameLst>
                                          <p:attrName>style.visibility</p:attrName>
                                        </p:attrNameLst>
                                      </p:cBhvr>
                                      <p:to>
                                        <p:strVal val="visible"/>
                                      </p:to>
                                    </p:set>
                                    <p:anim calcmode="lin" valueType="num">
                                      <p:cBhvr additive="repl">
                                        <p:cTn id="133" dur="500" fill="hold"/>
                                        <p:tgtEl>
                                          <p:spTgt spid="343"/>
                                        </p:tgtEl>
                                        <p:attrNameLst>
                                          <p:attrName>ppt_x</p:attrName>
                                        </p:attrNameLst>
                                      </p:cBhvr>
                                      <p:tavLst>
                                        <p:tav tm="0">
                                          <p:val>
                                            <p:strVal val="#ppt_x"/>
                                          </p:val>
                                        </p:tav>
                                        <p:tav tm="100000">
                                          <p:val>
                                            <p:strVal val="#ppt_x"/>
                                          </p:val>
                                        </p:tav>
                                      </p:tavLst>
                                    </p:anim>
                                    <p:anim calcmode="lin" valueType="num">
                                      <p:cBhvr additive="repl">
                                        <p:cTn id="134" dur="500" fill="hold"/>
                                        <p:tgtEl>
                                          <p:spTgt spid="343"/>
                                        </p:tgtEl>
                                        <p:attrNameLst>
                                          <p:attrName>ppt_y</p:attrName>
                                        </p:attrNameLst>
                                      </p:cBhvr>
                                      <p:tavLst>
                                        <p:tav tm="0">
                                          <p:val>
                                            <p:strVal val="1+#ppt_h/2"/>
                                          </p:val>
                                        </p:tav>
                                        <p:tav tm="100000">
                                          <p:val>
                                            <p:strVal val="#ppt_y"/>
                                          </p:val>
                                        </p:tav>
                                      </p:tavLst>
                                    </p:anim>
                                  </p:childTnLst>
                                </p:cTn>
                              </p:par>
                              <p:par>
                                <p:cTn id="135" nodeType="withEffect" fill="hold" presetClass="entr" presetID="2" presetSubtype="4">
                                  <p:stCondLst>
                                    <p:cond delay="0"/>
                                  </p:stCondLst>
                                  <p:childTnLst>
                                    <p:set>
                                      <p:cBhvr>
                                        <p:cTn id="136" dur="1" fill="hold">
                                          <p:stCondLst>
                                            <p:cond delay="0"/>
                                          </p:stCondLst>
                                        </p:cTn>
                                        <p:tgtEl>
                                          <p:spTgt spid="338"/>
                                        </p:tgtEl>
                                        <p:attrNameLst>
                                          <p:attrName>style.visibility</p:attrName>
                                        </p:attrNameLst>
                                      </p:cBhvr>
                                      <p:to>
                                        <p:strVal val="visible"/>
                                      </p:to>
                                    </p:set>
                                    <p:anim calcmode="lin" valueType="num">
                                      <p:cBhvr additive="repl">
                                        <p:cTn id="137" dur="500" fill="hold"/>
                                        <p:tgtEl>
                                          <p:spTgt spid="338"/>
                                        </p:tgtEl>
                                        <p:attrNameLst>
                                          <p:attrName>ppt_x</p:attrName>
                                        </p:attrNameLst>
                                      </p:cBhvr>
                                      <p:tavLst>
                                        <p:tav tm="0">
                                          <p:val>
                                            <p:strVal val="#ppt_x"/>
                                          </p:val>
                                        </p:tav>
                                        <p:tav tm="100000">
                                          <p:val>
                                            <p:strVal val="#ppt_x"/>
                                          </p:val>
                                        </p:tav>
                                      </p:tavLst>
                                    </p:anim>
                                    <p:anim calcmode="lin" valueType="num">
                                      <p:cBhvr additive="repl">
                                        <p:cTn id="138" dur="500" fill="hold"/>
                                        <p:tgtEl>
                                          <p:spTgt spid="338"/>
                                        </p:tgtEl>
                                        <p:attrNameLst>
                                          <p:attrName>ppt_y</p:attrName>
                                        </p:attrNameLst>
                                      </p:cBhvr>
                                      <p:tavLst>
                                        <p:tav tm="0">
                                          <p:val>
                                            <p:strVal val="1+#ppt_h/2"/>
                                          </p:val>
                                        </p:tav>
                                        <p:tav tm="100000">
                                          <p:val>
                                            <p:strVal val="#ppt_y"/>
                                          </p:val>
                                        </p:tav>
                                      </p:tavLst>
                                    </p:anim>
                                  </p:childTnLst>
                                </p:cTn>
                              </p:par>
                            </p:childTnLst>
                          </p:cTn>
                        </p:par>
                      </p:childTnLst>
                    </p:cTn>
                  </p:par>
                  <p:par>
                    <p:cTn id="139" fill="hold">
                      <p:stCondLst>
                        <p:cond delay="indefinite"/>
                      </p:stCondLst>
                      <p:childTnLst>
                        <p:par>
                          <p:cTn id="140" fill="hold">
                            <p:stCondLst>
                              <p:cond delay="0"/>
                            </p:stCondLst>
                            <p:childTnLst>
                              <p:par>
                                <p:cTn id="141" nodeType="clickEffect" fill="hold" presetClass="entr" presetID="2" presetSubtype="4">
                                  <p:stCondLst>
                                    <p:cond delay="0"/>
                                  </p:stCondLst>
                                  <p:childTnLst>
                                    <p:set>
                                      <p:cBhvr>
                                        <p:cTn id="142" dur="1" fill="hold">
                                          <p:stCondLst>
                                            <p:cond delay="0"/>
                                          </p:stCondLst>
                                        </p:cTn>
                                        <p:tgtEl>
                                          <p:spTgt spid="344"/>
                                        </p:tgtEl>
                                        <p:attrNameLst>
                                          <p:attrName>style.visibility</p:attrName>
                                        </p:attrNameLst>
                                      </p:cBhvr>
                                      <p:to>
                                        <p:strVal val="visible"/>
                                      </p:to>
                                    </p:set>
                                    <p:anim calcmode="lin" valueType="num">
                                      <p:cBhvr additive="repl">
                                        <p:cTn id="143" dur="500" fill="hold"/>
                                        <p:tgtEl>
                                          <p:spTgt spid="344"/>
                                        </p:tgtEl>
                                        <p:attrNameLst>
                                          <p:attrName>ppt_x</p:attrName>
                                        </p:attrNameLst>
                                      </p:cBhvr>
                                      <p:tavLst>
                                        <p:tav tm="0">
                                          <p:val>
                                            <p:strVal val="#ppt_x"/>
                                          </p:val>
                                        </p:tav>
                                        <p:tav tm="100000">
                                          <p:val>
                                            <p:strVal val="#ppt_x"/>
                                          </p:val>
                                        </p:tav>
                                      </p:tavLst>
                                    </p:anim>
                                    <p:anim calcmode="lin" valueType="num">
                                      <p:cBhvr additive="repl">
                                        <p:cTn id="144" dur="500" fill="hold"/>
                                        <p:tgtEl>
                                          <p:spTgt spid="344"/>
                                        </p:tgtEl>
                                        <p:attrNameLst>
                                          <p:attrName>ppt_y</p:attrName>
                                        </p:attrNameLst>
                                      </p:cBhvr>
                                      <p:tavLst>
                                        <p:tav tm="0">
                                          <p:val>
                                            <p:strVal val="1+#ppt_h/2"/>
                                          </p:val>
                                        </p:tav>
                                        <p:tav tm="100000">
                                          <p:val>
                                            <p:strVal val="#ppt_y"/>
                                          </p:val>
                                        </p:tav>
                                      </p:tavLst>
                                    </p:anim>
                                  </p:childTnLst>
                                </p:cTn>
                              </p:par>
                              <p:par>
                                <p:cTn id="145" nodeType="withEffect" fill="hold" presetClass="entr" presetID="2" presetSubtype="4">
                                  <p:stCondLst>
                                    <p:cond delay="0"/>
                                  </p:stCondLst>
                                  <p:childTnLst>
                                    <p:set>
                                      <p:cBhvr>
                                        <p:cTn id="146" dur="1" fill="hold">
                                          <p:stCondLst>
                                            <p:cond delay="0"/>
                                          </p:stCondLst>
                                        </p:cTn>
                                        <p:tgtEl>
                                          <p:spTgt spid="339"/>
                                        </p:tgtEl>
                                        <p:attrNameLst>
                                          <p:attrName>style.visibility</p:attrName>
                                        </p:attrNameLst>
                                      </p:cBhvr>
                                      <p:to>
                                        <p:strVal val="visible"/>
                                      </p:to>
                                    </p:set>
                                    <p:anim calcmode="lin" valueType="num">
                                      <p:cBhvr additive="repl">
                                        <p:cTn id="147" dur="500" fill="hold"/>
                                        <p:tgtEl>
                                          <p:spTgt spid="339"/>
                                        </p:tgtEl>
                                        <p:attrNameLst>
                                          <p:attrName>ppt_x</p:attrName>
                                        </p:attrNameLst>
                                      </p:cBhvr>
                                      <p:tavLst>
                                        <p:tav tm="0">
                                          <p:val>
                                            <p:strVal val="#ppt_x"/>
                                          </p:val>
                                        </p:tav>
                                        <p:tav tm="100000">
                                          <p:val>
                                            <p:strVal val="#ppt_x"/>
                                          </p:val>
                                        </p:tav>
                                      </p:tavLst>
                                    </p:anim>
                                    <p:anim calcmode="lin" valueType="num">
                                      <p:cBhvr additive="repl">
                                        <p:cTn id="148" dur="500" fill="hold"/>
                                        <p:tgtEl>
                                          <p:spTgt spid="339"/>
                                        </p:tgtEl>
                                        <p:attrNameLst>
                                          <p:attrName>ppt_y</p:attrName>
                                        </p:attrNameLst>
                                      </p:cBhvr>
                                      <p:tavLst>
                                        <p:tav tm="0">
                                          <p:val>
                                            <p:strVal val="1+#ppt_h/2"/>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nodeType="clickEffect" fill="hold" presetClass="entr" presetID="2" presetSubtype="4">
                                  <p:stCondLst>
                                    <p:cond delay="0"/>
                                  </p:stCondLst>
                                  <p:childTnLst>
                                    <p:set>
                                      <p:cBhvr>
                                        <p:cTn id="152" dur="1" fill="hold">
                                          <p:stCondLst>
                                            <p:cond delay="0"/>
                                          </p:stCondLst>
                                        </p:cTn>
                                        <p:tgtEl>
                                          <p:spTgt spid="345"/>
                                        </p:tgtEl>
                                        <p:attrNameLst>
                                          <p:attrName>style.visibility</p:attrName>
                                        </p:attrNameLst>
                                      </p:cBhvr>
                                      <p:to>
                                        <p:strVal val="visible"/>
                                      </p:to>
                                    </p:set>
                                    <p:anim calcmode="lin" valueType="num">
                                      <p:cBhvr additive="repl">
                                        <p:cTn id="153" dur="500" fill="hold"/>
                                        <p:tgtEl>
                                          <p:spTgt spid="345"/>
                                        </p:tgtEl>
                                        <p:attrNameLst>
                                          <p:attrName>ppt_x</p:attrName>
                                        </p:attrNameLst>
                                      </p:cBhvr>
                                      <p:tavLst>
                                        <p:tav tm="0">
                                          <p:val>
                                            <p:strVal val="#ppt_x"/>
                                          </p:val>
                                        </p:tav>
                                        <p:tav tm="100000">
                                          <p:val>
                                            <p:strVal val="#ppt_x"/>
                                          </p:val>
                                        </p:tav>
                                      </p:tavLst>
                                    </p:anim>
                                    <p:anim calcmode="lin" valueType="num">
                                      <p:cBhvr additive="repl">
                                        <p:cTn id="154" dur="500" fill="hold"/>
                                        <p:tgtEl>
                                          <p:spTgt spid="345"/>
                                        </p:tgtEl>
                                        <p:attrNameLst>
                                          <p:attrName>ppt_y</p:attrName>
                                        </p:attrNameLst>
                                      </p:cBhvr>
                                      <p:tavLst>
                                        <p:tav tm="0">
                                          <p:val>
                                            <p:strVal val="1+#ppt_h/2"/>
                                          </p:val>
                                        </p:tav>
                                        <p:tav tm="100000">
                                          <p:val>
                                            <p:strVal val="#ppt_y"/>
                                          </p:val>
                                        </p:tav>
                                      </p:tavLst>
                                    </p:anim>
                                  </p:childTnLst>
                                </p:cTn>
                              </p:par>
                              <p:par>
                                <p:cTn id="155" nodeType="withEffect" fill="hold" presetClass="entr" presetID="2" presetSubtype="4">
                                  <p:stCondLst>
                                    <p:cond delay="0"/>
                                  </p:stCondLst>
                                  <p:childTnLst>
                                    <p:set>
                                      <p:cBhvr>
                                        <p:cTn id="156" dur="1" fill="hold">
                                          <p:stCondLst>
                                            <p:cond delay="0"/>
                                          </p:stCondLst>
                                        </p:cTn>
                                        <p:tgtEl>
                                          <p:spTgt spid="340"/>
                                        </p:tgtEl>
                                        <p:attrNameLst>
                                          <p:attrName>style.visibility</p:attrName>
                                        </p:attrNameLst>
                                      </p:cBhvr>
                                      <p:to>
                                        <p:strVal val="visible"/>
                                      </p:to>
                                    </p:set>
                                    <p:anim calcmode="lin" valueType="num">
                                      <p:cBhvr additive="repl">
                                        <p:cTn id="157" dur="500" fill="hold"/>
                                        <p:tgtEl>
                                          <p:spTgt spid="340"/>
                                        </p:tgtEl>
                                        <p:attrNameLst>
                                          <p:attrName>ppt_x</p:attrName>
                                        </p:attrNameLst>
                                      </p:cBhvr>
                                      <p:tavLst>
                                        <p:tav tm="0">
                                          <p:val>
                                            <p:strVal val="#ppt_x"/>
                                          </p:val>
                                        </p:tav>
                                        <p:tav tm="100000">
                                          <p:val>
                                            <p:strVal val="#ppt_x"/>
                                          </p:val>
                                        </p:tav>
                                      </p:tavLst>
                                    </p:anim>
                                    <p:anim calcmode="lin" valueType="num">
                                      <p:cBhvr additive="repl">
                                        <p:cTn id="158" dur="500" fill="hold"/>
                                        <p:tgtEl>
                                          <p:spTgt spid="340"/>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nodeType="clickEffect" fill="hold" presetClass="entr" presetID="16" presetSubtype="21">
                                  <p:stCondLst>
                                    <p:cond delay="0"/>
                                  </p:stCondLst>
                                  <p:childTnLst>
                                    <p:set>
                                      <p:cBhvr>
                                        <p:cTn id="162" dur="1" fill="hold">
                                          <p:stCondLst>
                                            <p:cond delay="0"/>
                                          </p:stCondLst>
                                        </p:cTn>
                                        <p:tgtEl>
                                          <p:spTgt spid="346"/>
                                        </p:tgtEl>
                                        <p:attrNameLst>
                                          <p:attrName>style.visibility</p:attrName>
                                        </p:attrNameLst>
                                      </p:cBhvr>
                                      <p:to>
                                        <p:strVal val="visible"/>
                                      </p:to>
                                    </p:set>
                                    <p:animEffect filter="barn(inVertical)" transition="in">
                                      <p:cBhvr additive="repl">
                                        <p:cTn id="163" dur="500"/>
                                        <p:tgtEl>
                                          <p:spTgt spid="346"/>
                                        </p:tgtEl>
                                      </p:cBhvr>
                                    </p:animEffect>
                                  </p:childTnLst>
                                </p:cTn>
                              </p:par>
                              <p:par>
                                <p:cTn id="164" nodeType="withEffect" fill="hold" presetClass="entr" presetID="2" presetSubtype="4">
                                  <p:stCondLst>
                                    <p:cond delay="0"/>
                                  </p:stCondLst>
                                  <p:childTnLst>
                                    <p:set>
                                      <p:cBhvr>
                                        <p:cTn id="165" dur="1" fill="hold">
                                          <p:stCondLst>
                                            <p:cond delay="0"/>
                                          </p:stCondLst>
                                        </p:cTn>
                                        <p:tgtEl>
                                          <p:spTgt spid="341"/>
                                        </p:tgtEl>
                                        <p:attrNameLst>
                                          <p:attrName>style.visibility</p:attrName>
                                        </p:attrNameLst>
                                      </p:cBhvr>
                                      <p:to>
                                        <p:strVal val="visible"/>
                                      </p:to>
                                    </p:set>
                                    <p:anim calcmode="lin" valueType="num">
                                      <p:cBhvr additive="repl">
                                        <p:cTn id="166" dur="500" fill="hold"/>
                                        <p:tgtEl>
                                          <p:spTgt spid="341"/>
                                        </p:tgtEl>
                                        <p:attrNameLst>
                                          <p:attrName>ppt_x</p:attrName>
                                        </p:attrNameLst>
                                      </p:cBhvr>
                                      <p:tavLst>
                                        <p:tav tm="0">
                                          <p:val>
                                            <p:strVal val="#ppt_x"/>
                                          </p:val>
                                        </p:tav>
                                        <p:tav tm="100000">
                                          <p:val>
                                            <p:strVal val="#ppt_x"/>
                                          </p:val>
                                        </p:tav>
                                      </p:tavLst>
                                    </p:anim>
                                    <p:anim calcmode="lin" valueType="num">
                                      <p:cBhvr additive="repl">
                                        <p:cTn id="167" dur="500" fill="hold"/>
                                        <p:tgtEl>
                                          <p:spTgt spid="341"/>
                                        </p:tgtEl>
                                        <p:attrNameLst>
                                          <p:attrName>ppt_y</p:attrName>
                                        </p:attrNameLst>
                                      </p:cBhvr>
                                      <p:tavLst>
                                        <p:tav tm="0">
                                          <p:val>
                                            <p:strVal val="1+#ppt_h/2"/>
                                          </p:val>
                                        </p:tav>
                                        <p:tav tm="100000">
                                          <p:val>
                                            <p:strVal val="#ppt_y"/>
                                          </p:val>
                                        </p:tav>
                                      </p:tavLst>
                                    </p:anim>
                                  </p:childTnLst>
                                </p:cTn>
                              </p:par>
                            </p:childTnLst>
                          </p:cTn>
                        </p:par>
                      </p:childTnLst>
                    </p:cTn>
                  </p:par>
                  <p:par>
                    <p:cTn id="168" fill="hold">
                      <p:stCondLst>
                        <p:cond delay="indefinite"/>
                      </p:stCondLst>
                      <p:childTnLst>
                        <p:par>
                          <p:cTn id="169" fill="hold">
                            <p:stCondLst>
                              <p:cond delay="0"/>
                            </p:stCondLst>
                            <p:childTnLst>
                              <p:par>
                                <p:cTn id="170" nodeType="clickEffect" fill="hold" presetClass="entr" presetID="22" presetSubtype="4">
                                  <p:stCondLst>
                                    <p:cond delay="0"/>
                                  </p:stCondLst>
                                  <p:childTnLst>
                                    <p:set>
                                      <p:cBhvr>
                                        <p:cTn id="171" dur="1" fill="hold">
                                          <p:stCondLst>
                                            <p:cond delay="0"/>
                                          </p:stCondLst>
                                        </p:cTn>
                                        <p:tgtEl>
                                          <p:spTgt spid="347"/>
                                        </p:tgtEl>
                                        <p:attrNameLst>
                                          <p:attrName>style.visibility</p:attrName>
                                        </p:attrNameLst>
                                      </p:cBhvr>
                                      <p:to>
                                        <p:strVal val="visible"/>
                                      </p:to>
                                    </p:set>
                                    <p:animEffect filter="wipe(down)" transition="in">
                                      <p:cBhvr additive="repl">
                                        <p:cTn id="172" dur="500"/>
                                        <p:tgtEl>
                                          <p:spTgt spid="347"/>
                                        </p:tgtEl>
                                      </p:cBhvr>
                                    </p:animEffect>
                                  </p:childTnLst>
                                </p:cTn>
                              </p:par>
                              <p:par>
                                <p:cTn id="173" nodeType="withEffect" fill="hold" presetClass="entr" presetID="2" presetSubtype="4">
                                  <p:stCondLst>
                                    <p:cond delay="0"/>
                                  </p:stCondLst>
                                  <p:childTnLst>
                                    <p:set>
                                      <p:cBhvr>
                                        <p:cTn id="174" dur="1" fill="hold">
                                          <p:stCondLst>
                                            <p:cond delay="0"/>
                                          </p:stCondLst>
                                        </p:cTn>
                                        <p:tgtEl>
                                          <p:spTgt spid="342"/>
                                        </p:tgtEl>
                                        <p:attrNameLst>
                                          <p:attrName>style.visibility</p:attrName>
                                        </p:attrNameLst>
                                      </p:cBhvr>
                                      <p:to>
                                        <p:strVal val="visible"/>
                                      </p:to>
                                    </p:set>
                                    <p:anim calcmode="lin" valueType="num">
                                      <p:cBhvr additive="repl">
                                        <p:cTn id="175" dur="500" fill="hold"/>
                                        <p:tgtEl>
                                          <p:spTgt spid="342"/>
                                        </p:tgtEl>
                                        <p:attrNameLst>
                                          <p:attrName>ppt_x</p:attrName>
                                        </p:attrNameLst>
                                      </p:cBhvr>
                                      <p:tavLst>
                                        <p:tav tm="0">
                                          <p:val>
                                            <p:strVal val="#ppt_x"/>
                                          </p:val>
                                        </p:tav>
                                        <p:tav tm="100000">
                                          <p:val>
                                            <p:strVal val="#ppt_x"/>
                                          </p:val>
                                        </p:tav>
                                      </p:tavLst>
                                    </p:anim>
                                    <p:anim calcmode="lin" valueType="num">
                                      <p:cBhvr additive="repl">
                                        <p:cTn id="176" dur="500" fill="hold"/>
                                        <p:tgtEl>
                                          <p:spTgt spid="342"/>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nodeType="clickEffect" fill="hold" presetClass="entr" presetID="16" presetSubtype="21">
                                  <p:stCondLst>
                                    <p:cond delay="0"/>
                                  </p:stCondLst>
                                  <p:childTnLst>
                                    <p:set>
                                      <p:cBhvr>
                                        <p:cTn id="180" dur="1" fill="hold">
                                          <p:stCondLst>
                                            <p:cond delay="0"/>
                                          </p:stCondLst>
                                        </p:cTn>
                                        <p:tgtEl>
                                          <p:spTgt spid="348"/>
                                        </p:tgtEl>
                                        <p:attrNameLst>
                                          <p:attrName>style.visibility</p:attrName>
                                        </p:attrNameLst>
                                      </p:cBhvr>
                                      <p:to>
                                        <p:strVal val="visible"/>
                                      </p:to>
                                    </p:set>
                                    <p:animEffect filter="barn(inVertical)" transition="in">
                                      <p:cBhvr additive="repl">
                                        <p:cTn id="181" dur="500"/>
                                        <p:tgtEl>
                                          <p:spTgt spid="348"/>
                                        </p:tgtEl>
                                      </p:cBhvr>
                                    </p:animEffect>
                                  </p:childTnLst>
                                </p:cTn>
                              </p:par>
                              <p:par>
                                <p:cTn id="182" nodeType="withEffect" fill="hold" presetClass="entr" presetID="16" presetSubtype="21">
                                  <p:stCondLst>
                                    <p:cond delay="0"/>
                                  </p:stCondLst>
                                  <p:childTnLst>
                                    <p:set>
                                      <p:cBhvr>
                                        <p:cTn id="183" dur="1" fill="hold">
                                          <p:stCondLst>
                                            <p:cond delay="0"/>
                                          </p:stCondLst>
                                        </p:cTn>
                                        <p:tgtEl>
                                          <p:spTgt spid="349"/>
                                        </p:tgtEl>
                                        <p:attrNameLst>
                                          <p:attrName>style.visibility</p:attrName>
                                        </p:attrNameLst>
                                      </p:cBhvr>
                                      <p:to>
                                        <p:strVal val="visible"/>
                                      </p:to>
                                    </p:set>
                                    <p:animEffect filter="barn(inVertical)" transition="in">
                                      <p:cBhvr additive="repl">
                                        <p:cTn id="184" dur="500"/>
                                        <p:tgtEl>
                                          <p:spTgt spid="349"/>
                                        </p:tgtEl>
                                      </p:cBhvr>
                                    </p:animEffect>
                                  </p:childTnLst>
                                </p:cTn>
                              </p:par>
                              <p:par>
                                <p:cTn id="185" nodeType="withEffect" fill="hold" presetClass="entr" presetID="16" presetSubtype="21">
                                  <p:stCondLst>
                                    <p:cond delay="0"/>
                                  </p:stCondLst>
                                  <p:childTnLst>
                                    <p:set>
                                      <p:cBhvr>
                                        <p:cTn id="186" dur="1" fill="hold">
                                          <p:stCondLst>
                                            <p:cond delay="0"/>
                                          </p:stCondLst>
                                        </p:cTn>
                                        <p:tgtEl>
                                          <p:spTgt spid="350"/>
                                        </p:tgtEl>
                                        <p:attrNameLst>
                                          <p:attrName>style.visibility</p:attrName>
                                        </p:attrNameLst>
                                      </p:cBhvr>
                                      <p:to>
                                        <p:strVal val="visible"/>
                                      </p:to>
                                    </p:set>
                                    <p:animEffect filter="barn(inVertical)" transition="in">
                                      <p:cBhvr additive="repl">
                                        <p:cTn id="187" dur="500"/>
                                        <p:tgtEl>
                                          <p:spTgt spid="350"/>
                                        </p:tgtEl>
                                      </p:cBhvr>
                                    </p:animEffect>
                                  </p:childTnLst>
                                </p:cTn>
                              </p:par>
                              <p:par>
                                <p:cTn id="188" nodeType="withEffect" fill="hold" presetClass="entr" presetID="16" presetSubtype="21">
                                  <p:stCondLst>
                                    <p:cond delay="0"/>
                                  </p:stCondLst>
                                  <p:childTnLst>
                                    <p:set>
                                      <p:cBhvr>
                                        <p:cTn id="189" dur="1" fill="hold">
                                          <p:stCondLst>
                                            <p:cond delay="0"/>
                                          </p:stCondLst>
                                        </p:cTn>
                                        <p:tgtEl>
                                          <p:spTgt spid="351"/>
                                        </p:tgtEl>
                                        <p:attrNameLst>
                                          <p:attrName>style.visibility</p:attrName>
                                        </p:attrNameLst>
                                      </p:cBhvr>
                                      <p:to>
                                        <p:strVal val="visible"/>
                                      </p:to>
                                    </p:set>
                                    <p:animEffect filter="barn(inVertical)" transition="in">
                                      <p:cBhvr additive="repl">
                                        <p:cTn id="190" dur="500"/>
                                        <p:tgtEl>
                                          <p:spTgt spid="351"/>
                                        </p:tgtEl>
                                      </p:cBhvr>
                                    </p:animEffect>
                                  </p:childTnLst>
                                </p:cTn>
                              </p:par>
                            </p:childTnLst>
                          </p:cTn>
                        </p:par>
                      </p:childTnLst>
                    </p:cTn>
                  </p:par>
                  <p:par>
                    <p:cTn id="191" fill="hold">
                      <p:stCondLst>
                        <p:cond delay="indefinite"/>
                      </p:stCondLst>
                      <p:childTnLst>
                        <p:par>
                          <p:cTn id="192" fill="hold">
                            <p:stCondLst>
                              <p:cond delay="0"/>
                            </p:stCondLst>
                            <p:childTnLst>
                              <p:par>
                                <p:cTn id="193" nodeType="clickEffect" fill="hold" presetClass="entr" presetID="16" presetSubtype="21">
                                  <p:stCondLst>
                                    <p:cond delay="0"/>
                                  </p:stCondLst>
                                  <p:childTnLst>
                                    <p:set>
                                      <p:cBhvr>
                                        <p:cTn id="194" dur="1" fill="hold">
                                          <p:stCondLst>
                                            <p:cond delay="0"/>
                                          </p:stCondLst>
                                        </p:cTn>
                                        <p:tgtEl>
                                          <p:spTgt spid="352"/>
                                        </p:tgtEl>
                                        <p:attrNameLst>
                                          <p:attrName>style.visibility</p:attrName>
                                        </p:attrNameLst>
                                      </p:cBhvr>
                                      <p:to>
                                        <p:strVal val="visible"/>
                                      </p:to>
                                    </p:set>
                                    <p:animEffect filter="barn(inVertical)" transition="in">
                                      <p:cBhvr additive="repl">
                                        <p:cTn id="195" dur="500"/>
                                        <p:tgtEl>
                                          <p:spTgt spid="352"/>
                                        </p:tgtEl>
                                      </p:cBhvr>
                                    </p:animEffect>
                                  </p:childTnLst>
                                </p:cTn>
                              </p:par>
                              <p:par>
                                <p:cTn id="196" nodeType="withEffect" fill="hold" presetClass="entr" presetID="16" presetSubtype="21">
                                  <p:stCondLst>
                                    <p:cond delay="0"/>
                                  </p:stCondLst>
                                  <p:childTnLst>
                                    <p:set>
                                      <p:cBhvr>
                                        <p:cTn id="197" dur="1" fill="hold">
                                          <p:stCondLst>
                                            <p:cond delay="0"/>
                                          </p:stCondLst>
                                        </p:cTn>
                                        <p:tgtEl>
                                          <p:spTgt spid="353"/>
                                        </p:tgtEl>
                                        <p:attrNameLst>
                                          <p:attrName>style.visibility</p:attrName>
                                        </p:attrNameLst>
                                      </p:cBhvr>
                                      <p:to>
                                        <p:strVal val="visible"/>
                                      </p:to>
                                    </p:set>
                                    <p:animEffect filter="barn(inVertical)" transition="in">
                                      <p:cBhvr additive="repl">
                                        <p:cTn id="198" dur="500"/>
                                        <p:tgtEl>
                                          <p:spTgt spid="353"/>
                                        </p:tgtEl>
                                      </p:cBhvr>
                                    </p:animEffect>
                                  </p:childTnLst>
                                </p:cTn>
                              </p:par>
                              <p:par>
                                <p:cTn id="199" nodeType="withEffect" fill="hold" presetClass="entr" presetID="16" presetSubtype="21">
                                  <p:stCondLst>
                                    <p:cond delay="0"/>
                                  </p:stCondLst>
                                  <p:childTnLst>
                                    <p:set>
                                      <p:cBhvr>
                                        <p:cTn id="200" dur="1" fill="hold">
                                          <p:stCondLst>
                                            <p:cond delay="0"/>
                                          </p:stCondLst>
                                        </p:cTn>
                                        <p:tgtEl>
                                          <p:spTgt spid="354"/>
                                        </p:tgtEl>
                                        <p:attrNameLst>
                                          <p:attrName>style.visibility</p:attrName>
                                        </p:attrNameLst>
                                      </p:cBhvr>
                                      <p:to>
                                        <p:strVal val="visible"/>
                                      </p:to>
                                    </p:set>
                                    <p:animEffect filter="barn(inVertical)" transition="in">
                                      <p:cBhvr additive="repl">
                                        <p:cTn id="201" dur="500"/>
                                        <p:tgtEl>
                                          <p:spTgt spid="354"/>
                                        </p:tgtEl>
                                      </p:cBhvr>
                                    </p:animEffect>
                                  </p:childTnLst>
                                </p:cTn>
                              </p:par>
                              <p:par>
                                <p:cTn id="202" nodeType="withEffect" fill="hold" presetClass="entr" presetID="22" presetSubtype="4">
                                  <p:stCondLst>
                                    <p:cond delay="0"/>
                                  </p:stCondLst>
                                  <p:childTnLst>
                                    <p:set>
                                      <p:cBhvr>
                                        <p:cTn id="203" dur="1" fill="hold">
                                          <p:stCondLst>
                                            <p:cond delay="0"/>
                                          </p:stCondLst>
                                        </p:cTn>
                                        <p:tgtEl>
                                          <p:spTgt spid="355"/>
                                        </p:tgtEl>
                                        <p:attrNameLst>
                                          <p:attrName>style.visibility</p:attrName>
                                        </p:attrNameLst>
                                      </p:cBhvr>
                                      <p:to>
                                        <p:strVal val="visible"/>
                                      </p:to>
                                    </p:set>
                                    <p:animEffect filter="wipe(down)" transition="in">
                                      <p:cBhvr additive="repl">
                                        <p:cTn id="204" dur="500"/>
                                        <p:tgtEl>
                                          <p:spTgt spid="355"/>
                                        </p:tgtEl>
                                      </p:cBhvr>
                                    </p:animEffect>
                                  </p:childTnLst>
                                </p:cTn>
                              </p:par>
                            </p:childTnLst>
                          </p:cTn>
                        </p:par>
                      </p:childTnLst>
                    </p:cTn>
                  </p:par>
                  <p:par>
                    <p:cTn id="205" fill="hold">
                      <p:stCondLst>
                        <p:cond delay="indefinite"/>
                      </p:stCondLst>
                      <p:childTnLst>
                        <p:par>
                          <p:cTn id="206" fill="hold">
                            <p:stCondLst>
                              <p:cond delay="0"/>
                            </p:stCondLst>
                            <p:childTnLst>
                              <p:par>
                                <p:cTn id="207" nodeType="clickEffect" fill="hold" presetClass="entr" presetID="16" presetSubtype="21">
                                  <p:stCondLst>
                                    <p:cond delay="0"/>
                                  </p:stCondLst>
                                  <p:childTnLst>
                                    <p:set>
                                      <p:cBhvr>
                                        <p:cTn id="208" dur="1" fill="hold">
                                          <p:stCondLst>
                                            <p:cond delay="0"/>
                                          </p:stCondLst>
                                        </p:cTn>
                                        <p:tgtEl>
                                          <p:spTgt spid="361"/>
                                        </p:tgtEl>
                                        <p:attrNameLst>
                                          <p:attrName>style.visibility</p:attrName>
                                        </p:attrNameLst>
                                      </p:cBhvr>
                                      <p:to>
                                        <p:strVal val="visible"/>
                                      </p:to>
                                    </p:set>
                                    <p:animEffect filter="barn(inVertical)" transition="in">
                                      <p:cBhvr additive="repl">
                                        <p:cTn id="209" dur="500"/>
                                        <p:tgtEl>
                                          <p:spTgt spid="361"/>
                                        </p:tgtEl>
                                      </p:cBhvr>
                                    </p:animEffect>
                                  </p:childTnLst>
                                </p:cTn>
                              </p:par>
                              <p:par>
                                <p:cTn id="210" nodeType="withEffect" fill="hold" presetClass="entr" presetID="2" presetSubtype="4">
                                  <p:stCondLst>
                                    <p:cond delay="0"/>
                                  </p:stCondLst>
                                  <p:childTnLst>
                                    <p:set>
                                      <p:cBhvr>
                                        <p:cTn id="211" dur="1" fill="hold">
                                          <p:stCondLst>
                                            <p:cond delay="0"/>
                                          </p:stCondLst>
                                        </p:cTn>
                                        <p:tgtEl>
                                          <p:spTgt spid="356"/>
                                        </p:tgtEl>
                                        <p:attrNameLst>
                                          <p:attrName>style.visibility</p:attrName>
                                        </p:attrNameLst>
                                      </p:cBhvr>
                                      <p:to>
                                        <p:strVal val="visible"/>
                                      </p:to>
                                    </p:set>
                                    <p:anim calcmode="lin" valueType="num">
                                      <p:cBhvr additive="repl">
                                        <p:cTn id="212" dur="500" fill="hold"/>
                                        <p:tgtEl>
                                          <p:spTgt spid="356"/>
                                        </p:tgtEl>
                                        <p:attrNameLst>
                                          <p:attrName>ppt_x</p:attrName>
                                        </p:attrNameLst>
                                      </p:cBhvr>
                                      <p:tavLst>
                                        <p:tav tm="0">
                                          <p:val>
                                            <p:strVal val="#ppt_x"/>
                                          </p:val>
                                        </p:tav>
                                        <p:tav tm="100000">
                                          <p:val>
                                            <p:strVal val="#ppt_x"/>
                                          </p:val>
                                        </p:tav>
                                      </p:tavLst>
                                    </p:anim>
                                    <p:anim calcmode="lin" valueType="num">
                                      <p:cBhvr additive="repl">
                                        <p:cTn id="213" dur="500" fill="hold"/>
                                        <p:tgtEl>
                                          <p:spTgt spid="356"/>
                                        </p:tgtEl>
                                        <p:attrNameLst>
                                          <p:attrName>ppt_y</p:attrName>
                                        </p:attrNameLst>
                                      </p:cBhvr>
                                      <p:tavLst>
                                        <p:tav tm="0">
                                          <p:val>
                                            <p:strVal val="1+#ppt_h/2"/>
                                          </p:val>
                                        </p:tav>
                                        <p:tav tm="100000">
                                          <p:val>
                                            <p:strVal val="#ppt_y"/>
                                          </p:val>
                                        </p:tav>
                                      </p:tavLst>
                                    </p:anim>
                                  </p:childTnLst>
                                </p:cTn>
                              </p:par>
                            </p:childTnLst>
                          </p:cTn>
                        </p:par>
                      </p:childTnLst>
                    </p:cTn>
                  </p:par>
                  <p:par>
                    <p:cTn id="214" fill="hold">
                      <p:stCondLst>
                        <p:cond delay="indefinite"/>
                      </p:stCondLst>
                      <p:childTnLst>
                        <p:par>
                          <p:cTn id="215" fill="hold">
                            <p:stCondLst>
                              <p:cond delay="0"/>
                            </p:stCondLst>
                            <p:childTnLst>
                              <p:par>
                                <p:cTn id="216" nodeType="clickEffect" fill="hold" presetClass="entr" presetID="2" presetSubtype="4">
                                  <p:stCondLst>
                                    <p:cond delay="0"/>
                                  </p:stCondLst>
                                  <p:childTnLst>
                                    <p:set>
                                      <p:cBhvr>
                                        <p:cTn id="217" dur="1" fill="hold">
                                          <p:stCondLst>
                                            <p:cond delay="0"/>
                                          </p:stCondLst>
                                        </p:cTn>
                                        <p:tgtEl>
                                          <p:spTgt spid="357"/>
                                        </p:tgtEl>
                                        <p:attrNameLst>
                                          <p:attrName>style.visibility</p:attrName>
                                        </p:attrNameLst>
                                      </p:cBhvr>
                                      <p:to>
                                        <p:strVal val="visible"/>
                                      </p:to>
                                    </p:set>
                                    <p:anim calcmode="lin" valueType="num">
                                      <p:cBhvr additive="repl">
                                        <p:cTn id="218" dur="500" fill="hold"/>
                                        <p:tgtEl>
                                          <p:spTgt spid="357"/>
                                        </p:tgtEl>
                                        <p:attrNameLst>
                                          <p:attrName>ppt_x</p:attrName>
                                        </p:attrNameLst>
                                      </p:cBhvr>
                                      <p:tavLst>
                                        <p:tav tm="0">
                                          <p:val>
                                            <p:strVal val="#ppt_x"/>
                                          </p:val>
                                        </p:tav>
                                        <p:tav tm="100000">
                                          <p:val>
                                            <p:strVal val="#ppt_x"/>
                                          </p:val>
                                        </p:tav>
                                      </p:tavLst>
                                    </p:anim>
                                    <p:anim calcmode="lin" valueType="num">
                                      <p:cBhvr additive="repl">
                                        <p:cTn id="219" dur="500" fill="hold"/>
                                        <p:tgtEl>
                                          <p:spTgt spid="357"/>
                                        </p:tgtEl>
                                        <p:attrNameLst>
                                          <p:attrName>ppt_y</p:attrName>
                                        </p:attrNameLst>
                                      </p:cBhvr>
                                      <p:tavLst>
                                        <p:tav tm="0">
                                          <p:val>
                                            <p:strVal val="1+#ppt_h/2"/>
                                          </p:val>
                                        </p:tav>
                                        <p:tav tm="100000">
                                          <p:val>
                                            <p:strVal val="#ppt_y"/>
                                          </p:val>
                                        </p:tav>
                                      </p:tavLst>
                                    </p:anim>
                                  </p:childTnLst>
                                </p:cTn>
                              </p:par>
                              <p:par>
                                <p:cTn id="220" nodeType="withEffect" fill="hold" presetClass="entr" presetID="16" presetSubtype="21">
                                  <p:stCondLst>
                                    <p:cond delay="0"/>
                                  </p:stCondLst>
                                  <p:childTnLst>
                                    <p:set>
                                      <p:cBhvr>
                                        <p:cTn id="221" dur="1" fill="hold">
                                          <p:stCondLst>
                                            <p:cond delay="0"/>
                                          </p:stCondLst>
                                        </p:cTn>
                                        <p:tgtEl>
                                          <p:spTgt spid="362"/>
                                        </p:tgtEl>
                                        <p:attrNameLst>
                                          <p:attrName>style.visibility</p:attrName>
                                        </p:attrNameLst>
                                      </p:cBhvr>
                                      <p:to>
                                        <p:strVal val="visible"/>
                                      </p:to>
                                    </p:set>
                                    <p:animEffect filter="barn(inVertical)" transition="in">
                                      <p:cBhvr additive="repl">
                                        <p:cTn id="222" dur="500"/>
                                        <p:tgtEl>
                                          <p:spTgt spid="362"/>
                                        </p:tgtEl>
                                      </p:cBhvr>
                                    </p:animEffect>
                                  </p:childTnLst>
                                </p:cTn>
                              </p:par>
                            </p:childTnLst>
                          </p:cTn>
                        </p:par>
                      </p:childTnLst>
                    </p:cTn>
                  </p:par>
                  <p:par>
                    <p:cTn id="223" fill="hold">
                      <p:stCondLst>
                        <p:cond delay="indefinite"/>
                      </p:stCondLst>
                      <p:childTnLst>
                        <p:par>
                          <p:cTn id="224" fill="hold">
                            <p:stCondLst>
                              <p:cond delay="0"/>
                            </p:stCondLst>
                            <p:childTnLst>
                              <p:par>
                                <p:cTn id="225" nodeType="clickEffect" fill="hold" presetClass="entr" presetID="2" presetSubtype="4">
                                  <p:stCondLst>
                                    <p:cond delay="0"/>
                                  </p:stCondLst>
                                  <p:childTnLst>
                                    <p:set>
                                      <p:cBhvr>
                                        <p:cTn id="226" dur="1" fill="hold">
                                          <p:stCondLst>
                                            <p:cond delay="0"/>
                                          </p:stCondLst>
                                        </p:cTn>
                                        <p:tgtEl>
                                          <p:spTgt spid="358"/>
                                        </p:tgtEl>
                                        <p:attrNameLst>
                                          <p:attrName>style.visibility</p:attrName>
                                        </p:attrNameLst>
                                      </p:cBhvr>
                                      <p:to>
                                        <p:strVal val="visible"/>
                                      </p:to>
                                    </p:set>
                                    <p:anim calcmode="lin" valueType="num">
                                      <p:cBhvr additive="repl">
                                        <p:cTn id="227" dur="500" fill="hold"/>
                                        <p:tgtEl>
                                          <p:spTgt spid="358"/>
                                        </p:tgtEl>
                                        <p:attrNameLst>
                                          <p:attrName>ppt_x</p:attrName>
                                        </p:attrNameLst>
                                      </p:cBhvr>
                                      <p:tavLst>
                                        <p:tav tm="0">
                                          <p:val>
                                            <p:strVal val="#ppt_x"/>
                                          </p:val>
                                        </p:tav>
                                        <p:tav tm="100000">
                                          <p:val>
                                            <p:strVal val="#ppt_x"/>
                                          </p:val>
                                        </p:tav>
                                      </p:tavLst>
                                    </p:anim>
                                    <p:anim calcmode="lin" valueType="num">
                                      <p:cBhvr additive="repl">
                                        <p:cTn id="228" dur="500" fill="hold"/>
                                        <p:tgtEl>
                                          <p:spTgt spid="358"/>
                                        </p:tgtEl>
                                        <p:attrNameLst>
                                          <p:attrName>ppt_y</p:attrName>
                                        </p:attrNameLst>
                                      </p:cBhvr>
                                      <p:tavLst>
                                        <p:tav tm="0">
                                          <p:val>
                                            <p:strVal val="1+#ppt_h/2"/>
                                          </p:val>
                                        </p:tav>
                                        <p:tav tm="100000">
                                          <p:val>
                                            <p:strVal val="#ppt_y"/>
                                          </p:val>
                                        </p:tav>
                                      </p:tavLst>
                                    </p:anim>
                                  </p:childTnLst>
                                </p:cTn>
                              </p:par>
                              <p:par>
                                <p:cTn id="229" nodeType="withEffect" fill="hold" presetClass="entr" presetID="16" presetSubtype="21">
                                  <p:stCondLst>
                                    <p:cond delay="0"/>
                                  </p:stCondLst>
                                  <p:childTnLst>
                                    <p:set>
                                      <p:cBhvr>
                                        <p:cTn id="230" dur="1" fill="hold">
                                          <p:stCondLst>
                                            <p:cond delay="0"/>
                                          </p:stCondLst>
                                        </p:cTn>
                                        <p:tgtEl>
                                          <p:spTgt spid="363"/>
                                        </p:tgtEl>
                                        <p:attrNameLst>
                                          <p:attrName>style.visibility</p:attrName>
                                        </p:attrNameLst>
                                      </p:cBhvr>
                                      <p:to>
                                        <p:strVal val="visible"/>
                                      </p:to>
                                    </p:set>
                                    <p:animEffect filter="barn(inVertical)" transition="in">
                                      <p:cBhvr additive="repl">
                                        <p:cTn id="231" dur="500"/>
                                        <p:tgtEl>
                                          <p:spTgt spid="363"/>
                                        </p:tgtEl>
                                      </p:cBhvr>
                                    </p:animEffect>
                                  </p:childTnLst>
                                </p:cTn>
                              </p:par>
                            </p:childTnLst>
                          </p:cTn>
                        </p:par>
                      </p:childTnLst>
                    </p:cTn>
                  </p:par>
                  <p:par>
                    <p:cTn id="232" fill="hold">
                      <p:stCondLst>
                        <p:cond delay="indefinite"/>
                      </p:stCondLst>
                      <p:childTnLst>
                        <p:par>
                          <p:cTn id="233" fill="hold">
                            <p:stCondLst>
                              <p:cond delay="0"/>
                            </p:stCondLst>
                            <p:childTnLst>
                              <p:par>
                                <p:cTn id="234" nodeType="clickEffect" fill="hold" presetClass="entr" presetID="2" presetSubtype="4">
                                  <p:stCondLst>
                                    <p:cond delay="0"/>
                                  </p:stCondLst>
                                  <p:childTnLst>
                                    <p:set>
                                      <p:cBhvr>
                                        <p:cTn id="235" dur="1" fill="hold">
                                          <p:stCondLst>
                                            <p:cond delay="0"/>
                                          </p:stCondLst>
                                        </p:cTn>
                                        <p:tgtEl>
                                          <p:spTgt spid="359"/>
                                        </p:tgtEl>
                                        <p:attrNameLst>
                                          <p:attrName>style.visibility</p:attrName>
                                        </p:attrNameLst>
                                      </p:cBhvr>
                                      <p:to>
                                        <p:strVal val="visible"/>
                                      </p:to>
                                    </p:set>
                                    <p:anim calcmode="lin" valueType="num">
                                      <p:cBhvr additive="repl">
                                        <p:cTn id="236" dur="500" fill="hold"/>
                                        <p:tgtEl>
                                          <p:spTgt spid="359"/>
                                        </p:tgtEl>
                                        <p:attrNameLst>
                                          <p:attrName>ppt_x</p:attrName>
                                        </p:attrNameLst>
                                      </p:cBhvr>
                                      <p:tavLst>
                                        <p:tav tm="0">
                                          <p:val>
                                            <p:strVal val="#ppt_x"/>
                                          </p:val>
                                        </p:tav>
                                        <p:tav tm="100000">
                                          <p:val>
                                            <p:strVal val="#ppt_x"/>
                                          </p:val>
                                        </p:tav>
                                      </p:tavLst>
                                    </p:anim>
                                    <p:anim calcmode="lin" valueType="num">
                                      <p:cBhvr additive="repl">
                                        <p:cTn id="237" dur="500" fill="hold"/>
                                        <p:tgtEl>
                                          <p:spTgt spid="359"/>
                                        </p:tgtEl>
                                        <p:attrNameLst>
                                          <p:attrName>ppt_y</p:attrName>
                                        </p:attrNameLst>
                                      </p:cBhvr>
                                      <p:tavLst>
                                        <p:tav tm="0">
                                          <p:val>
                                            <p:strVal val="1+#ppt_h/2"/>
                                          </p:val>
                                        </p:tav>
                                        <p:tav tm="100000">
                                          <p:val>
                                            <p:strVal val="#ppt_y"/>
                                          </p:val>
                                        </p:tav>
                                      </p:tavLst>
                                    </p:anim>
                                  </p:childTnLst>
                                </p:cTn>
                              </p:par>
                              <p:par>
                                <p:cTn id="238" nodeType="withEffect" fill="hold" presetClass="entr" presetID="16" presetSubtype="21">
                                  <p:stCondLst>
                                    <p:cond delay="0"/>
                                  </p:stCondLst>
                                  <p:childTnLst>
                                    <p:set>
                                      <p:cBhvr>
                                        <p:cTn id="239" dur="1" fill="hold">
                                          <p:stCondLst>
                                            <p:cond delay="0"/>
                                          </p:stCondLst>
                                        </p:cTn>
                                        <p:tgtEl>
                                          <p:spTgt spid="364"/>
                                        </p:tgtEl>
                                        <p:attrNameLst>
                                          <p:attrName>style.visibility</p:attrName>
                                        </p:attrNameLst>
                                      </p:cBhvr>
                                      <p:to>
                                        <p:strVal val="visible"/>
                                      </p:to>
                                    </p:set>
                                    <p:animEffect filter="barn(inVertical)" transition="in">
                                      <p:cBhvr additive="repl">
                                        <p:cTn id="240" dur="500"/>
                                        <p:tgtEl>
                                          <p:spTgt spid="364"/>
                                        </p:tgtEl>
                                      </p:cBhvr>
                                    </p:animEffect>
                                  </p:childTnLst>
                                </p:cTn>
                              </p:par>
                            </p:childTnLst>
                          </p:cTn>
                        </p:par>
                      </p:childTnLst>
                    </p:cTn>
                  </p:par>
                  <p:par>
                    <p:cTn id="241" fill="hold">
                      <p:stCondLst>
                        <p:cond delay="indefinite"/>
                      </p:stCondLst>
                      <p:childTnLst>
                        <p:par>
                          <p:cTn id="242" fill="hold">
                            <p:stCondLst>
                              <p:cond delay="0"/>
                            </p:stCondLst>
                            <p:childTnLst>
                              <p:par>
                                <p:cTn id="243" nodeType="clickEffect" fill="hold" presetClass="entr" presetID="2" presetSubtype="4">
                                  <p:stCondLst>
                                    <p:cond delay="0"/>
                                  </p:stCondLst>
                                  <p:childTnLst>
                                    <p:set>
                                      <p:cBhvr>
                                        <p:cTn id="244" dur="1" fill="hold">
                                          <p:stCondLst>
                                            <p:cond delay="0"/>
                                          </p:stCondLst>
                                        </p:cTn>
                                        <p:tgtEl>
                                          <p:spTgt spid="360"/>
                                        </p:tgtEl>
                                        <p:attrNameLst>
                                          <p:attrName>style.visibility</p:attrName>
                                        </p:attrNameLst>
                                      </p:cBhvr>
                                      <p:to>
                                        <p:strVal val="visible"/>
                                      </p:to>
                                    </p:set>
                                    <p:anim calcmode="lin" valueType="num">
                                      <p:cBhvr additive="repl">
                                        <p:cTn id="245" dur="500" fill="hold"/>
                                        <p:tgtEl>
                                          <p:spTgt spid="360"/>
                                        </p:tgtEl>
                                        <p:attrNameLst>
                                          <p:attrName>ppt_x</p:attrName>
                                        </p:attrNameLst>
                                      </p:cBhvr>
                                      <p:tavLst>
                                        <p:tav tm="0">
                                          <p:val>
                                            <p:strVal val="#ppt_x"/>
                                          </p:val>
                                        </p:tav>
                                        <p:tav tm="100000">
                                          <p:val>
                                            <p:strVal val="#ppt_x"/>
                                          </p:val>
                                        </p:tav>
                                      </p:tavLst>
                                    </p:anim>
                                    <p:anim calcmode="lin" valueType="num">
                                      <p:cBhvr additive="repl">
                                        <p:cTn id="246" dur="500" fill="hold"/>
                                        <p:tgtEl>
                                          <p:spTgt spid="360"/>
                                        </p:tgtEl>
                                        <p:attrNameLst>
                                          <p:attrName>ppt_y</p:attrName>
                                        </p:attrNameLst>
                                      </p:cBhvr>
                                      <p:tavLst>
                                        <p:tav tm="0">
                                          <p:val>
                                            <p:strVal val="1+#ppt_h/2"/>
                                          </p:val>
                                        </p:tav>
                                        <p:tav tm="100000">
                                          <p:val>
                                            <p:strVal val="#ppt_y"/>
                                          </p:val>
                                        </p:tav>
                                      </p:tavLst>
                                    </p:anim>
                                  </p:childTnLst>
                                </p:cTn>
                              </p:par>
                              <p:par>
                                <p:cTn id="247" nodeType="withEffect" fill="hold" presetClass="entr" presetID="16" presetSubtype="21">
                                  <p:stCondLst>
                                    <p:cond delay="0"/>
                                  </p:stCondLst>
                                  <p:childTnLst>
                                    <p:set>
                                      <p:cBhvr>
                                        <p:cTn id="248" dur="1" fill="hold">
                                          <p:stCondLst>
                                            <p:cond delay="0"/>
                                          </p:stCondLst>
                                        </p:cTn>
                                        <p:tgtEl>
                                          <p:spTgt spid="365"/>
                                        </p:tgtEl>
                                        <p:attrNameLst>
                                          <p:attrName>style.visibility</p:attrName>
                                        </p:attrNameLst>
                                      </p:cBhvr>
                                      <p:to>
                                        <p:strVal val="visible"/>
                                      </p:to>
                                    </p:set>
                                    <p:animEffect filter="barn(inVertical)" transition="in">
                                      <p:cBhvr additive="repl">
                                        <p:cTn id="249" dur="500"/>
                                        <p:tgtEl>
                                          <p:spTgt spid="365"/>
                                        </p:tgtEl>
                                      </p:cBhvr>
                                    </p:animEffect>
                                  </p:childTnLst>
                                </p:cTn>
                              </p:par>
                            </p:childTnLst>
                          </p:cTn>
                        </p:par>
                      </p:childTnLst>
                    </p:cTn>
                  </p:par>
                  <p:par>
                    <p:cTn id="250" fill="hold">
                      <p:stCondLst>
                        <p:cond delay="indefinite"/>
                      </p:stCondLst>
                      <p:childTnLst>
                        <p:par>
                          <p:cTn id="251" fill="hold">
                            <p:stCondLst>
                              <p:cond delay="0"/>
                            </p:stCondLst>
                            <p:childTnLst>
                              <p:par>
                                <p:cTn id="252" nodeType="clickEffect" fill="hold" presetClass="entr" presetID="16" presetSubtype="21">
                                  <p:stCondLst>
                                    <p:cond delay="0"/>
                                  </p:stCondLst>
                                  <p:childTnLst>
                                    <p:set>
                                      <p:cBhvr>
                                        <p:cTn id="253" dur="1" fill="hold">
                                          <p:stCondLst>
                                            <p:cond delay="0"/>
                                          </p:stCondLst>
                                        </p:cTn>
                                        <p:tgtEl>
                                          <p:spTgt spid="366"/>
                                        </p:tgtEl>
                                        <p:attrNameLst>
                                          <p:attrName>style.visibility</p:attrName>
                                        </p:attrNameLst>
                                      </p:cBhvr>
                                      <p:to>
                                        <p:strVal val="visible"/>
                                      </p:to>
                                    </p:set>
                                    <p:animEffect filter="barn(inVertical)" transition="in">
                                      <p:cBhvr additive="repl">
                                        <p:cTn id="254" dur="500"/>
                                        <p:tgtEl>
                                          <p:spTgt spid="366"/>
                                        </p:tgtEl>
                                      </p:cBhvr>
                                    </p:animEffect>
                                  </p:childTnLst>
                                </p:cTn>
                              </p:par>
                              <p:par>
                                <p:cTn id="255" nodeType="withEffect" fill="hold" presetClass="entr" presetID="16" presetSubtype="21">
                                  <p:stCondLst>
                                    <p:cond delay="0"/>
                                  </p:stCondLst>
                                  <p:childTnLst>
                                    <p:set>
                                      <p:cBhvr>
                                        <p:cTn id="256" dur="1" fill="hold">
                                          <p:stCondLst>
                                            <p:cond delay="0"/>
                                          </p:stCondLst>
                                        </p:cTn>
                                        <p:tgtEl>
                                          <p:spTgt spid="367"/>
                                        </p:tgtEl>
                                        <p:attrNameLst>
                                          <p:attrName>style.visibility</p:attrName>
                                        </p:attrNameLst>
                                      </p:cBhvr>
                                      <p:to>
                                        <p:strVal val="visible"/>
                                      </p:to>
                                    </p:set>
                                    <p:animEffect filter="barn(inVertical)" transition="in">
                                      <p:cBhvr additive="repl">
                                        <p:cTn id="257" dur="500"/>
                                        <p:tgtEl>
                                          <p:spTgt spid="36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70" name="Picture 8" descr="Image result for database"/>
          <p:cNvPicPr/>
          <p:nvPr/>
        </p:nvPicPr>
        <p:blipFill>
          <a:blip r:embed="rId1"/>
          <a:stretch/>
        </p:blipFill>
        <p:spPr>
          <a:xfrm>
            <a:off x="2418840" y="1815840"/>
            <a:ext cx="1105920" cy="1417680"/>
          </a:xfrm>
          <a:prstGeom prst="rect">
            <a:avLst/>
          </a:prstGeom>
          <a:ln w="0">
            <a:noFill/>
          </a:ln>
        </p:spPr>
      </p:pic>
      <p:sp>
        <p:nvSpPr>
          <p:cNvPr id="371" name="TextBox 6"/>
          <p:cNvSpPr/>
          <p:nvPr/>
        </p:nvSpPr>
        <p:spPr>
          <a:xfrm>
            <a:off x="2418840" y="3183120"/>
            <a:ext cx="13482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publisher </a:t>
            </a:r>
            <a:endParaRPr b="0" lang="fr-FR" sz="1800" spc="-1" strike="noStrike">
              <a:solidFill>
                <a:srgbClr val="ffffff"/>
              </a:solidFill>
              <a:latin typeface="Calibri"/>
            </a:endParaRPr>
          </a:p>
        </p:txBody>
      </p:sp>
      <p:pic>
        <p:nvPicPr>
          <p:cNvPr id="372" name="Picture 8" descr="Image result for database"/>
          <p:cNvPicPr/>
          <p:nvPr/>
        </p:nvPicPr>
        <p:blipFill>
          <a:blip r:embed="rId2"/>
          <a:stretch/>
        </p:blipFill>
        <p:spPr>
          <a:xfrm>
            <a:off x="8558640" y="1815840"/>
            <a:ext cx="1105920" cy="1417680"/>
          </a:xfrm>
          <a:prstGeom prst="rect">
            <a:avLst/>
          </a:prstGeom>
          <a:ln w="0">
            <a:noFill/>
          </a:ln>
        </p:spPr>
      </p:pic>
      <p:sp>
        <p:nvSpPr>
          <p:cNvPr id="373" name="TextBox 8"/>
          <p:cNvSpPr/>
          <p:nvPr/>
        </p:nvSpPr>
        <p:spPr>
          <a:xfrm>
            <a:off x="8558640" y="3233880"/>
            <a:ext cx="146808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subscriber</a:t>
            </a:r>
            <a:endParaRPr b="0" lang="fr-FR" sz="1800" spc="-1" strike="noStrike">
              <a:solidFill>
                <a:srgbClr val="ffffff"/>
              </a:solidFill>
              <a:latin typeface="Calibri"/>
            </a:endParaRPr>
          </a:p>
        </p:txBody>
      </p:sp>
      <p:sp>
        <p:nvSpPr>
          <p:cNvPr id="374" name="Title 1"/>
          <p:cNvSpPr/>
          <p:nvPr/>
        </p:nvSpPr>
        <p:spPr>
          <a:xfrm>
            <a:off x="838080" y="3384720"/>
            <a:ext cx="10515240" cy="1325160"/>
          </a:xfrm>
          <a:prstGeom prst="rect">
            <a:avLst/>
          </a:prstGeom>
          <a:noFill/>
          <a:ln w="0">
            <a:noFill/>
          </a:ln>
        </p:spPr>
        <p:style>
          <a:lnRef idx="0"/>
          <a:fillRef idx="0"/>
          <a:effectRef idx="0"/>
          <a:fontRef idx="minor"/>
        </p:style>
        <p:txBody>
          <a:bodyPr anchor="ctr">
            <a:normAutofit/>
          </a:bodyPr>
          <a:p>
            <a:pPr>
              <a:lnSpc>
                <a:spcPct val="90000"/>
              </a:lnSpc>
              <a:buNone/>
            </a:pPr>
            <a:r>
              <a:rPr b="1" lang="en-US" sz="2800" spc="-1" strike="noStrike">
                <a:solidFill>
                  <a:srgbClr val="ffc000"/>
                </a:solidFill>
                <a:latin typeface="Amazon Ember Display"/>
              </a:rPr>
              <a:t>Streaming replication</a:t>
            </a:r>
            <a:endParaRPr b="0" lang="fr-FR" sz="2800" spc="-1" strike="noStrike">
              <a:solidFill>
                <a:srgbClr val="ffffff"/>
              </a:solidFill>
              <a:latin typeface="Calibri"/>
            </a:endParaRPr>
          </a:p>
        </p:txBody>
      </p:sp>
      <p:pic>
        <p:nvPicPr>
          <p:cNvPr id="375" name="Picture 8" descr="Image result for database"/>
          <p:cNvPicPr/>
          <p:nvPr/>
        </p:nvPicPr>
        <p:blipFill>
          <a:blip r:embed="rId3"/>
          <a:stretch/>
        </p:blipFill>
        <p:spPr>
          <a:xfrm>
            <a:off x="2418840" y="4746960"/>
            <a:ext cx="1105920" cy="1417680"/>
          </a:xfrm>
          <a:prstGeom prst="rect">
            <a:avLst/>
          </a:prstGeom>
          <a:ln w="0">
            <a:noFill/>
          </a:ln>
        </p:spPr>
      </p:pic>
      <p:sp>
        <p:nvSpPr>
          <p:cNvPr id="376" name="TextBox 11"/>
          <p:cNvSpPr/>
          <p:nvPr/>
        </p:nvSpPr>
        <p:spPr>
          <a:xfrm>
            <a:off x="2418840" y="6202080"/>
            <a:ext cx="112680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primary</a:t>
            </a:r>
            <a:endParaRPr b="0" lang="fr-FR" sz="1800" spc="-1" strike="noStrike">
              <a:solidFill>
                <a:srgbClr val="ffffff"/>
              </a:solidFill>
              <a:latin typeface="Calibri"/>
            </a:endParaRPr>
          </a:p>
        </p:txBody>
      </p:sp>
      <p:pic>
        <p:nvPicPr>
          <p:cNvPr id="377" name="Picture 8" descr="Image result for database"/>
          <p:cNvPicPr/>
          <p:nvPr/>
        </p:nvPicPr>
        <p:blipFill>
          <a:blip r:embed="rId4"/>
          <a:stretch/>
        </p:blipFill>
        <p:spPr>
          <a:xfrm>
            <a:off x="8558640" y="4746960"/>
            <a:ext cx="1105920" cy="1417680"/>
          </a:xfrm>
          <a:prstGeom prst="rect">
            <a:avLst/>
          </a:prstGeom>
          <a:ln w="0">
            <a:noFill/>
          </a:ln>
        </p:spPr>
      </p:pic>
      <p:sp>
        <p:nvSpPr>
          <p:cNvPr id="378" name="TextBox 13"/>
          <p:cNvSpPr/>
          <p:nvPr/>
        </p:nvSpPr>
        <p:spPr>
          <a:xfrm>
            <a:off x="8558640" y="6165360"/>
            <a:ext cx="12387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standby</a:t>
            </a:r>
            <a:endParaRPr b="0" lang="fr-FR" sz="1800" spc="-1" strike="noStrike">
              <a:solidFill>
                <a:srgbClr val="ffffff"/>
              </a:solidFill>
              <a:latin typeface="Calibri"/>
            </a:endParaRPr>
          </a:p>
        </p:txBody>
      </p:sp>
      <p:sp>
        <p:nvSpPr>
          <p:cNvPr id="379" name="Right Arrow 19"/>
          <p:cNvSpPr/>
          <p:nvPr/>
        </p:nvSpPr>
        <p:spPr>
          <a:xfrm>
            <a:off x="4739400" y="5252040"/>
            <a:ext cx="2282400" cy="284400"/>
          </a:xfrm>
          <a:prstGeom prst="rightArrow">
            <a:avLst>
              <a:gd name="adj1" fmla="val 50000"/>
              <a:gd name="adj2" fmla="val 50000"/>
            </a:avLst>
          </a:prstGeom>
          <a:solidFill>
            <a:srgbClr val="f66c02"/>
          </a:solidFill>
          <a:ln>
            <a:solidFill>
              <a:srgbClr val="b54f00"/>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380" name="Right Arrow 34"/>
          <p:cNvSpPr/>
          <p:nvPr/>
        </p:nvSpPr>
        <p:spPr>
          <a:xfrm>
            <a:off x="4739400" y="2414520"/>
            <a:ext cx="2282400" cy="284400"/>
          </a:xfrm>
          <a:prstGeom prst="rightArrow">
            <a:avLst>
              <a:gd name="adj1" fmla="val 50000"/>
              <a:gd name="adj2" fmla="val 50000"/>
            </a:avLst>
          </a:prstGeom>
          <a:solidFill>
            <a:srgbClr val="f66c02"/>
          </a:solidFill>
          <a:ln>
            <a:solidFill>
              <a:srgbClr val="b54f00"/>
            </a:solid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381" name="TextBox 59"/>
          <p:cNvSpPr/>
          <p:nvPr/>
        </p:nvSpPr>
        <p:spPr>
          <a:xfrm>
            <a:off x="2201760" y="4288680"/>
            <a:ext cx="1846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PostgreSQL 16</a:t>
            </a:r>
            <a:endParaRPr b="0" lang="fr-FR" sz="1800" spc="-1" strike="noStrike">
              <a:solidFill>
                <a:srgbClr val="ffffff"/>
              </a:solidFill>
              <a:latin typeface="Calibri"/>
            </a:endParaRPr>
          </a:p>
        </p:txBody>
      </p:sp>
      <p:sp>
        <p:nvSpPr>
          <p:cNvPr id="382" name="TextBox 61"/>
          <p:cNvSpPr/>
          <p:nvPr/>
        </p:nvSpPr>
        <p:spPr>
          <a:xfrm>
            <a:off x="8248680" y="4288680"/>
            <a:ext cx="1846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PostgreSQL 16</a:t>
            </a:r>
            <a:endParaRPr b="0" lang="fr-FR" sz="1800" spc="-1" strike="noStrike">
              <a:solidFill>
                <a:srgbClr val="ffffff"/>
              </a:solidFill>
              <a:latin typeface="Calibri"/>
            </a:endParaRPr>
          </a:p>
        </p:txBody>
      </p:sp>
      <p:sp>
        <p:nvSpPr>
          <p:cNvPr id="383" name="TextBox 62"/>
          <p:cNvSpPr/>
          <p:nvPr/>
        </p:nvSpPr>
        <p:spPr>
          <a:xfrm>
            <a:off x="2174760" y="1386000"/>
            <a:ext cx="1846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PostgreSQL 16</a:t>
            </a:r>
            <a:endParaRPr b="0" lang="fr-FR" sz="1800" spc="-1" strike="noStrike">
              <a:solidFill>
                <a:srgbClr val="ffffff"/>
              </a:solidFill>
              <a:latin typeface="Calibri"/>
            </a:endParaRPr>
          </a:p>
        </p:txBody>
      </p:sp>
      <p:sp>
        <p:nvSpPr>
          <p:cNvPr id="384" name="TextBox 63"/>
          <p:cNvSpPr/>
          <p:nvPr/>
        </p:nvSpPr>
        <p:spPr>
          <a:xfrm>
            <a:off x="8219160" y="1394280"/>
            <a:ext cx="1951560" cy="363960"/>
          </a:xfrm>
          <a:prstGeom prst="rect">
            <a:avLst/>
          </a:prstGeom>
          <a:noFill/>
          <a:ln w="0">
            <a:noFill/>
          </a:ln>
        </p:spPr>
        <p:style>
          <a:lnRef idx="0"/>
          <a:fillRef idx="0"/>
          <a:effectRef idx="0"/>
          <a:fontRef idx="minor"/>
        </p:style>
        <p:txBody>
          <a:bodyPr lIns="90000" rIns="90000" tIns="45000" bIns="45000" anchor="t">
            <a:spAutoFit/>
          </a:bodyPr>
          <a:p>
            <a:pPr>
              <a:lnSpc>
                <a:spcPct val="100000"/>
              </a:lnSpc>
              <a:buNone/>
            </a:pPr>
            <a:r>
              <a:rPr b="0" lang="en-US" sz="1800" spc="-1" strike="noStrike">
                <a:solidFill>
                  <a:srgbClr val="ffffff"/>
                </a:solidFill>
                <a:latin typeface="Amazon Ember Display"/>
              </a:rPr>
              <a:t>PostgreSQL 16</a:t>
            </a:r>
            <a:endParaRPr b="0" lang="fr-FR" sz="1800" spc="-1" strike="noStrike">
              <a:solidFill>
                <a:srgbClr val="ffffff"/>
              </a:solidFill>
              <a:latin typeface="Calibri"/>
            </a:endParaRPr>
          </a:p>
        </p:txBody>
      </p:sp>
      <p:sp>
        <p:nvSpPr>
          <p:cNvPr id="385" name="TextBox 65"/>
          <p:cNvSpPr/>
          <p:nvPr/>
        </p:nvSpPr>
        <p:spPr>
          <a:xfrm>
            <a:off x="10190160" y="4359240"/>
            <a:ext cx="1846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PostgreSQL 15</a:t>
            </a:r>
            <a:endParaRPr b="0" lang="fr-FR" sz="1800" spc="-1" strike="noStrike">
              <a:solidFill>
                <a:srgbClr val="ffffff"/>
              </a:solidFill>
              <a:latin typeface="Calibri"/>
            </a:endParaRPr>
          </a:p>
        </p:txBody>
      </p:sp>
      <p:pic>
        <p:nvPicPr>
          <p:cNvPr id="386" name="Picture 2" descr="Image result for x"/>
          <p:cNvPicPr/>
          <p:nvPr/>
        </p:nvPicPr>
        <p:blipFill>
          <a:blip r:embed="rId5"/>
          <a:stretch/>
        </p:blipFill>
        <p:spPr>
          <a:xfrm>
            <a:off x="10014480" y="4422960"/>
            <a:ext cx="209880" cy="209880"/>
          </a:xfrm>
          <a:prstGeom prst="rect">
            <a:avLst/>
          </a:prstGeom>
          <a:ln w="0">
            <a:noFill/>
          </a:ln>
        </p:spPr>
      </p:pic>
      <p:sp>
        <p:nvSpPr>
          <p:cNvPr id="387" name="TextBox 68"/>
          <p:cNvSpPr/>
          <p:nvPr/>
        </p:nvSpPr>
        <p:spPr>
          <a:xfrm>
            <a:off x="10163160" y="1388520"/>
            <a:ext cx="18468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PostgreSQL 15</a:t>
            </a:r>
            <a:endParaRPr b="0" lang="fr-FR" sz="1800" spc="-1" strike="noStrike">
              <a:solidFill>
                <a:srgbClr val="ffffff"/>
              </a:solidFill>
              <a:latin typeface="Calibri"/>
            </a:endParaRPr>
          </a:p>
        </p:txBody>
      </p:sp>
      <p:pic>
        <p:nvPicPr>
          <p:cNvPr id="388" name="Picture 4" descr="Image result for ok tick mark symbol"/>
          <p:cNvPicPr/>
          <p:nvPr/>
        </p:nvPicPr>
        <p:blipFill>
          <a:blip r:embed="rId6"/>
          <a:stretch/>
        </p:blipFill>
        <p:spPr>
          <a:xfrm>
            <a:off x="10014480" y="1405440"/>
            <a:ext cx="310680" cy="305280"/>
          </a:xfrm>
          <a:prstGeom prst="rect">
            <a:avLst/>
          </a:prstGeom>
          <a:ln w="0">
            <a:noFill/>
          </a:ln>
        </p:spPr>
      </p:pic>
      <p:sp>
        <p:nvSpPr>
          <p:cNvPr id="389" name="TextBox 70"/>
          <p:cNvSpPr/>
          <p:nvPr/>
        </p:nvSpPr>
        <p:spPr>
          <a:xfrm>
            <a:off x="10168560" y="1757520"/>
            <a:ext cx="2075400" cy="363960"/>
          </a:xfrm>
          <a:prstGeom prst="rect">
            <a:avLst/>
          </a:prstGeom>
          <a:noFill/>
          <a:ln w="0">
            <a:noFill/>
          </a:ln>
        </p:spPr>
        <p:style>
          <a:lnRef idx="0"/>
          <a:fillRef idx="0"/>
          <a:effectRef idx="0"/>
          <a:fontRef idx="minor"/>
        </p:style>
        <p:txBody>
          <a:bodyPr wrap="none" lIns="90000" rIns="90000" tIns="45000" bIns="45000" anchor="t">
            <a:spAutoFit/>
          </a:bodyPr>
          <a:p>
            <a:pPr>
              <a:lnSpc>
                <a:spcPct val="100000"/>
              </a:lnSpc>
              <a:buNone/>
            </a:pPr>
            <a:r>
              <a:rPr b="0" lang="en-US" sz="1800" spc="-1" strike="noStrike">
                <a:solidFill>
                  <a:srgbClr val="ffffff"/>
                </a:solidFill>
                <a:latin typeface="Amazon Ember Display"/>
              </a:rPr>
              <a:t>PostgreSQL 14…</a:t>
            </a:r>
            <a:endParaRPr b="0" lang="fr-FR" sz="1800" spc="-1" strike="noStrike">
              <a:solidFill>
                <a:srgbClr val="ffffff"/>
              </a:solidFill>
              <a:latin typeface="Calibri"/>
            </a:endParaRPr>
          </a:p>
        </p:txBody>
      </p:sp>
      <p:pic>
        <p:nvPicPr>
          <p:cNvPr id="390" name="Picture 4" descr="Image result for ok tick mark symbol"/>
          <p:cNvPicPr/>
          <p:nvPr/>
        </p:nvPicPr>
        <p:blipFill>
          <a:blip r:embed="rId7"/>
          <a:stretch/>
        </p:blipFill>
        <p:spPr>
          <a:xfrm>
            <a:off x="10005840" y="1766160"/>
            <a:ext cx="310680" cy="305280"/>
          </a:xfrm>
          <a:prstGeom prst="rect">
            <a:avLst/>
          </a:prstGeom>
          <a:ln w="0">
            <a:noFill/>
          </a:ln>
        </p:spPr>
      </p:pic>
      <p:sp>
        <p:nvSpPr>
          <p:cNvPr id="391" name="Title 1"/>
          <p:cNvSpPr/>
          <p:nvPr/>
        </p:nvSpPr>
        <p:spPr>
          <a:xfrm>
            <a:off x="838080" y="136800"/>
            <a:ext cx="10515240" cy="752760"/>
          </a:xfrm>
          <a:prstGeom prst="rect">
            <a:avLst/>
          </a:prstGeom>
          <a:noFill/>
          <a:ln w="0">
            <a:noFill/>
          </a:ln>
        </p:spPr>
        <p:style>
          <a:lnRef idx="0"/>
          <a:fillRef idx="0"/>
          <a:effectRef idx="0"/>
          <a:fontRef idx="minor"/>
        </p:style>
        <p:txBody>
          <a:bodyPr anchor="ctr">
            <a:normAutofit/>
          </a:bodyPr>
          <a:p>
            <a:pPr>
              <a:lnSpc>
                <a:spcPct val="90000"/>
              </a:lnSpc>
              <a:buNone/>
            </a:pPr>
            <a:r>
              <a:rPr b="1" lang="en-US" sz="4000" spc="-1" strike="noStrike">
                <a:solidFill>
                  <a:srgbClr val="ffffff"/>
                </a:solidFill>
                <a:latin typeface="Amazon Ember Display"/>
              </a:rPr>
              <a:t>Qu’est ce que le logical decoding ?</a:t>
            </a:r>
            <a:endParaRPr b="0" lang="fr-FR" sz="4000" spc="-1" strike="noStrike">
              <a:solidFill>
                <a:srgbClr val="ffffff"/>
              </a:solidFill>
              <a:latin typeface="Calibri"/>
            </a:endParaRPr>
          </a:p>
        </p:txBody>
      </p:sp>
      <p:sp>
        <p:nvSpPr>
          <p:cNvPr id="392" name="Title 1"/>
          <p:cNvSpPr/>
          <p:nvPr/>
        </p:nvSpPr>
        <p:spPr>
          <a:xfrm>
            <a:off x="838080" y="496800"/>
            <a:ext cx="10515240" cy="1325160"/>
          </a:xfrm>
          <a:prstGeom prst="rect">
            <a:avLst/>
          </a:prstGeom>
          <a:noFill/>
          <a:ln w="0">
            <a:noFill/>
          </a:ln>
        </p:spPr>
        <p:style>
          <a:lnRef idx="0"/>
          <a:fillRef idx="0"/>
          <a:effectRef idx="0"/>
          <a:fontRef idx="minor"/>
        </p:style>
        <p:txBody>
          <a:bodyPr anchor="ctr">
            <a:normAutofit/>
          </a:bodyPr>
          <a:p>
            <a:pPr>
              <a:lnSpc>
                <a:spcPct val="90000"/>
              </a:lnSpc>
              <a:buNone/>
            </a:pPr>
            <a:r>
              <a:rPr b="1" lang="en-US" sz="2900" spc="-1" strike="noStrike">
                <a:solidFill>
                  <a:srgbClr val="ffffff"/>
                </a:solidFill>
                <a:latin typeface="Amazon Ember Display"/>
              </a:rPr>
              <a:t>Logical replication</a:t>
            </a:r>
            <a:endParaRPr b="0" lang="fr-FR" sz="2900" spc="-1" strike="noStrike">
              <a:solidFill>
                <a:srgbClr val="ffffff"/>
              </a:solidFill>
              <a:latin typeface="Calibri"/>
            </a:endParaRPr>
          </a:p>
        </p:txBody>
      </p:sp>
    </p:spTree>
  </p:cSld>
  <p:transition>
    <p:fade/>
  </p:transition>
  <p:timing>
    <p:tnLst>
      <p:par>
        <p:cTn id="258" dur="indefinite" restart="never" nodeType="tmRoot">
          <p:childTnLst>
            <p:seq>
              <p:cTn id="259" dur="indefinite" nodeType="mainSeq">
                <p:childTnLst>
                  <p:par>
                    <p:cTn id="260" fill="hold">
                      <p:stCondLst>
                        <p:cond delay="indefinite"/>
                      </p:stCondLst>
                      <p:childTnLst>
                        <p:par>
                          <p:cTn id="261" fill="hold">
                            <p:stCondLst>
                              <p:cond delay="0"/>
                            </p:stCondLst>
                            <p:childTnLst>
                              <p:par>
                                <p:cTn id="262" nodeType="clickEffect" fill="hold" presetClass="entr" presetID="1">
                                  <p:stCondLst>
                                    <p:cond delay="0"/>
                                  </p:stCondLst>
                                  <p:childTnLst>
                                    <p:set>
                                      <p:cBhvr>
                                        <p:cTn id="263" dur="1" fill="hold">
                                          <p:stCondLst>
                                            <p:cond delay="0"/>
                                          </p:stCondLst>
                                        </p:cTn>
                                        <p:tgtEl>
                                          <p:spTgt spid="381"/>
                                        </p:tgtEl>
                                        <p:attrNameLst>
                                          <p:attrName>style.visibility</p:attrName>
                                        </p:attrNameLst>
                                      </p:cBhvr>
                                      <p:to>
                                        <p:strVal val="visible"/>
                                      </p:to>
                                    </p:set>
                                  </p:childTnLst>
                                </p:cTn>
                              </p:par>
                            </p:childTnLst>
                          </p:cTn>
                        </p:par>
                      </p:childTnLst>
                    </p:cTn>
                  </p:par>
                  <p:par>
                    <p:cTn id="264" fill="hold">
                      <p:stCondLst>
                        <p:cond delay="indefinite"/>
                      </p:stCondLst>
                      <p:childTnLst>
                        <p:par>
                          <p:cTn id="265" fill="hold">
                            <p:stCondLst>
                              <p:cond delay="0"/>
                            </p:stCondLst>
                            <p:childTnLst>
                              <p:par>
                                <p:cTn id="266" nodeType="clickEffect" fill="hold" presetClass="entr" presetID="1">
                                  <p:stCondLst>
                                    <p:cond delay="0"/>
                                  </p:stCondLst>
                                  <p:childTnLst>
                                    <p:set>
                                      <p:cBhvr>
                                        <p:cTn id="267" dur="1" fill="hold">
                                          <p:stCondLst>
                                            <p:cond delay="0"/>
                                          </p:stCondLst>
                                        </p:cTn>
                                        <p:tgtEl>
                                          <p:spTgt spid="382"/>
                                        </p:tgtEl>
                                        <p:attrNameLst>
                                          <p:attrName>style.visibility</p:attrName>
                                        </p:attrNameLst>
                                      </p:cBhvr>
                                      <p:to>
                                        <p:strVal val="visible"/>
                                      </p:to>
                                    </p:set>
                                  </p:childTnLst>
                                </p:cTn>
                              </p:par>
                            </p:childTnLst>
                          </p:cTn>
                        </p:par>
                      </p:childTnLst>
                    </p:cTn>
                  </p:par>
                  <p:par>
                    <p:cTn id="268" fill="hold">
                      <p:stCondLst>
                        <p:cond delay="indefinite"/>
                      </p:stCondLst>
                      <p:childTnLst>
                        <p:par>
                          <p:cTn id="269" fill="hold">
                            <p:stCondLst>
                              <p:cond delay="0"/>
                            </p:stCondLst>
                            <p:childTnLst>
                              <p:par>
                                <p:cTn id="270" nodeType="clickEffect" fill="hold" presetClass="entr" presetID="1">
                                  <p:stCondLst>
                                    <p:cond delay="0"/>
                                  </p:stCondLst>
                                  <p:childTnLst>
                                    <p:set>
                                      <p:cBhvr>
                                        <p:cTn id="271" dur="1" fill="hold">
                                          <p:stCondLst>
                                            <p:cond delay="0"/>
                                          </p:stCondLst>
                                        </p:cTn>
                                        <p:tgtEl>
                                          <p:spTgt spid="385"/>
                                        </p:tgtEl>
                                        <p:attrNameLst>
                                          <p:attrName>style.visibility</p:attrName>
                                        </p:attrNameLst>
                                      </p:cBhvr>
                                      <p:to>
                                        <p:strVal val="visible"/>
                                      </p:to>
                                    </p:set>
                                  </p:childTnLst>
                                </p:cTn>
                              </p:par>
                              <p:par>
                                <p:cTn id="272" nodeType="withEffect" fill="hold" presetClass="entr" presetID="22" presetSubtype="4">
                                  <p:stCondLst>
                                    <p:cond delay="0"/>
                                  </p:stCondLst>
                                  <p:childTnLst>
                                    <p:set>
                                      <p:cBhvr>
                                        <p:cTn id="273" dur="1" fill="hold">
                                          <p:stCondLst>
                                            <p:cond delay="0"/>
                                          </p:stCondLst>
                                        </p:cTn>
                                        <p:tgtEl>
                                          <p:spTgt spid="386"/>
                                        </p:tgtEl>
                                        <p:attrNameLst>
                                          <p:attrName>style.visibility</p:attrName>
                                        </p:attrNameLst>
                                      </p:cBhvr>
                                      <p:to>
                                        <p:strVal val="visible"/>
                                      </p:to>
                                    </p:set>
                                    <p:animEffect filter="wipe(down)" transition="in">
                                      <p:cBhvr additive="repl">
                                        <p:cTn id="274" dur="500"/>
                                        <p:tgtEl>
                                          <p:spTgt spid="386"/>
                                        </p:tgtEl>
                                      </p:cBhvr>
                                    </p:animEffect>
                                  </p:childTnLst>
                                </p:cTn>
                              </p:par>
                            </p:childTnLst>
                          </p:cTn>
                        </p:par>
                      </p:childTnLst>
                    </p:cTn>
                  </p:par>
                  <p:par>
                    <p:cTn id="275" fill="hold">
                      <p:stCondLst>
                        <p:cond delay="indefinite"/>
                      </p:stCondLst>
                      <p:childTnLst>
                        <p:par>
                          <p:cTn id="276" fill="hold">
                            <p:stCondLst>
                              <p:cond delay="0"/>
                            </p:stCondLst>
                            <p:childTnLst>
                              <p:par>
                                <p:cTn id="277" nodeType="clickEffect" fill="hold" presetClass="entr" presetID="1">
                                  <p:stCondLst>
                                    <p:cond delay="0"/>
                                  </p:stCondLst>
                                  <p:childTnLst>
                                    <p:set>
                                      <p:cBhvr>
                                        <p:cTn id="278" dur="1" fill="hold">
                                          <p:stCondLst>
                                            <p:cond delay="0"/>
                                          </p:stCondLst>
                                        </p:cTn>
                                        <p:tgtEl>
                                          <p:spTgt spid="383"/>
                                        </p:tgtEl>
                                        <p:attrNameLst>
                                          <p:attrName>style.visibility</p:attrName>
                                        </p:attrNameLst>
                                      </p:cBhvr>
                                      <p:to>
                                        <p:strVal val="visible"/>
                                      </p:to>
                                    </p:set>
                                  </p:childTnLst>
                                </p:cTn>
                              </p:par>
                            </p:childTnLst>
                          </p:cTn>
                        </p:par>
                      </p:childTnLst>
                    </p:cTn>
                  </p:par>
                  <p:par>
                    <p:cTn id="279" fill="hold">
                      <p:stCondLst>
                        <p:cond delay="indefinite"/>
                      </p:stCondLst>
                      <p:childTnLst>
                        <p:par>
                          <p:cTn id="280" fill="hold">
                            <p:stCondLst>
                              <p:cond delay="0"/>
                            </p:stCondLst>
                            <p:childTnLst>
                              <p:par>
                                <p:cTn id="281" nodeType="clickEffect" fill="hold" presetClass="entr" presetID="1">
                                  <p:stCondLst>
                                    <p:cond delay="0"/>
                                  </p:stCondLst>
                                  <p:childTnLst>
                                    <p:set>
                                      <p:cBhvr>
                                        <p:cTn id="282" dur="1" fill="hold">
                                          <p:stCondLst>
                                            <p:cond delay="0"/>
                                          </p:stCondLst>
                                        </p:cTn>
                                        <p:tgtEl>
                                          <p:spTgt spid="384"/>
                                        </p:tgtEl>
                                        <p:attrNameLst>
                                          <p:attrName>style.visibility</p:attrName>
                                        </p:attrNameLst>
                                      </p:cBhvr>
                                      <p:to>
                                        <p:strVal val="visible"/>
                                      </p:to>
                                    </p:set>
                                  </p:childTnLst>
                                </p:cTn>
                              </p:par>
                            </p:childTnLst>
                          </p:cTn>
                        </p:par>
                      </p:childTnLst>
                    </p:cTn>
                  </p:par>
                  <p:par>
                    <p:cTn id="283" fill="hold">
                      <p:stCondLst>
                        <p:cond delay="indefinite"/>
                      </p:stCondLst>
                      <p:childTnLst>
                        <p:par>
                          <p:cTn id="284" fill="hold">
                            <p:stCondLst>
                              <p:cond delay="0"/>
                            </p:stCondLst>
                            <p:childTnLst>
                              <p:par>
                                <p:cTn id="285" nodeType="clickEffect" fill="hold" presetClass="entr" presetID="1">
                                  <p:stCondLst>
                                    <p:cond delay="0"/>
                                  </p:stCondLst>
                                  <p:childTnLst>
                                    <p:set>
                                      <p:cBhvr>
                                        <p:cTn id="286" dur="1" fill="hold">
                                          <p:stCondLst>
                                            <p:cond delay="0"/>
                                          </p:stCondLst>
                                        </p:cTn>
                                        <p:tgtEl>
                                          <p:spTgt spid="387"/>
                                        </p:tgtEl>
                                        <p:attrNameLst>
                                          <p:attrName>style.visibility</p:attrName>
                                        </p:attrNameLst>
                                      </p:cBhvr>
                                      <p:to>
                                        <p:strVal val="visible"/>
                                      </p:to>
                                    </p:set>
                                  </p:childTnLst>
                                </p:cTn>
                              </p:par>
                              <p:par>
                                <p:cTn id="287" nodeType="withEffect" fill="hold" presetClass="entr" presetID="16" presetSubtype="21">
                                  <p:stCondLst>
                                    <p:cond delay="0"/>
                                  </p:stCondLst>
                                  <p:childTnLst>
                                    <p:set>
                                      <p:cBhvr>
                                        <p:cTn id="288" dur="1" fill="hold">
                                          <p:stCondLst>
                                            <p:cond delay="0"/>
                                          </p:stCondLst>
                                        </p:cTn>
                                        <p:tgtEl>
                                          <p:spTgt spid="388"/>
                                        </p:tgtEl>
                                        <p:attrNameLst>
                                          <p:attrName>style.visibility</p:attrName>
                                        </p:attrNameLst>
                                      </p:cBhvr>
                                      <p:to>
                                        <p:strVal val="visible"/>
                                      </p:to>
                                    </p:set>
                                    <p:animEffect filter="barn(inVertical)" transition="in">
                                      <p:cBhvr additive="repl">
                                        <p:cTn id="289" dur="500"/>
                                        <p:tgtEl>
                                          <p:spTgt spid="388"/>
                                        </p:tgtEl>
                                      </p:cBhvr>
                                    </p:animEffect>
                                  </p:childTnLst>
                                </p:cTn>
                              </p:par>
                            </p:childTnLst>
                          </p:cTn>
                        </p:par>
                      </p:childTnLst>
                    </p:cTn>
                  </p:par>
                  <p:par>
                    <p:cTn id="290" fill="hold">
                      <p:stCondLst>
                        <p:cond delay="indefinite"/>
                      </p:stCondLst>
                      <p:childTnLst>
                        <p:par>
                          <p:cTn id="291" fill="hold">
                            <p:stCondLst>
                              <p:cond delay="0"/>
                            </p:stCondLst>
                            <p:childTnLst>
                              <p:par>
                                <p:cTn id="292" nodeType="clickEffect" fill="hold" presetClass="entr" presetID="1">
                                  <p:stCondLst>
                                    <p:cond delay="0"/>
                                  </p:stCondLst>
                                  <p:childTnLst>
                                    <p:set>
                                      <p:cBhvr>
                                        <p:cTn id="293" dur="1" fill="hold">
                                          <p:stCondLst>
                                            <p:cond delay="0"/>
                                          </p:stCondLst>
                                        </p:cTn>
                                        <p:tgtEl>
                                          <p:spTgt spid="389"/>
                                        </p:tgtEl>
                                        <p:attrNameLst>
                                          <p:attrName>style.visibility</p:attrName>
                                        </p:attrNameLst>
                                      </p:cBhvr>
                                      <p:to>
                                        <p:strVal val="visible"/>
                                      </p:to>
                                    </p:set>
                                  </p:childTnLst>
                                </p:cTn>
                              </p:par>
                              <p:par>
                                <p:cTn id="294" nodeType="withEffect" fill="hold" presetClass="entr" presetID="16" presetSubtype="21">
                                  <p:stCondLst>
                                    <p:cond delay="0"/>
                                  </p:stCondLst>
                                  <p:childTnLst>
                                    <p:set>
                                      <p:cBhvr>
                                        <p:cTn id="295" dur="1" fill="hold">
                                          <p:stCondLst>
                                            <p:cond delay="0"/>
                                          </p:stCondLst>
                                        </p:cTn>
                                        <p:tgtEl>
                                          <p:spTgt spid="390"/>
                                        </p:tgtEl>
                                        <p:attrNameLst>
                                          <p:attrName>style.visibility</p:attrName>
                                        </p:attrNameLst>
                                      </p:cBhvr>
                                      <p:to>
                                        <p:strVal val="visible"/>
                                      </p:to>
                                    </p:set>
                                    <p:animEffect filter="barn(inVertical)" transition="in">
                                      <p:cBhvr additive="repl">
                                        <p:cTn id="296" dur="500"/>
                                        <p:tgtEl>
                                          <p:spTgt spid="39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93" name="PlaceHolder 1"/>
          <p:cNvSpPr>
            <a:spLocks noGrp="1"/>
          </p:cNvSpPr>
          <p:nvPr>
            <p:ph type="title"/>
          </p:nvPr>
        </p:nvSpPr>
        <p:spPr>
          <a:xfrm>
            <a:off x="319320" y="163080"/>
            <a:ext cx="11567520" cy="77976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A quoi sert le logical decoding depuis un serveur de standby ?</a:t>
            </a:r>
            <a:endParaRPr b="0" lang="en-US" sz="4000" spc="-1" strike="noStrike">
              <a:solidFill>
                <a:srgbClr val="ffffff"/>
              </a:solidFill>
              <a:latin typeface="Amazon Ember Display"/>
            </a:endParaRPr>
          </a:p>
        </p:txBody>
      </p:sp>
      <p:sp>
        <p:nvSpPr>
          <p:cNvPr id="394" name="Cylinder 1"/>
          <p:cNvSpPr/>
          <p:nvPr/>
        </p:nvSpPr>
        <p:spPr>
          <a:xfrm>
            <a:off x="1982520" y="1499040"/>
            <a:ext cx="1730880" cy="1426680"/>
          </a:xfrm>
          <a:prstGeom prst="can">
            <a:avLst>
              <a:gd name="adj" fmla="val 25000"/>
            </a:avLst>
          </a:prstGeom>
          <a:solidFill>
            <a:schemeClr val="accent1"/>
          </a:solidFill>
          <a:ln>
            <a:noFill/>
          </a:ln>
        </p:spPr>
        <p:style>
          <a:lnRef idx="2">
            <a:schemeClr val="accent1">
              <a:shade val="50000"/>
            </a:schemeClr>
          </a:lnRef>
          <a:fillRef idx="1">
            <a:schemeClr val="accent1"/>
          </a:fillRef>
          <a:effectRef idx="0">
            <a:schemeClr val="accent1"/>
          </a:effectRef>
          <a:fontRef idx="minor"/>
        </p:style>
        <p:txBody>
          <a:bodyPr lIns="45720" rIns="45720" bIns="45000" anchor="ctr">
            <a:noAutofit/>
          </a:bodyPr>
          <a:p>
            <a:pPr algn="ctr">
              <a:lnSpc>
                <a:spcPct val="100000"/>
              </a:lnSpc>
              <a:buNone/>
            </a:pPr>
            <a:r>
              <a:rPr b="0" lang="en-US" sz="1800" spc="-1" strike="noStrike">
                <a:solidFill>
                  <a:srgbClr val="ffffff"/>
                </a:solidFill>
                <a:latin typeface="Amazon Ember Display"/>
              </a:rPr>
              <a:t>Primary</a:t>
            </a:r>
            <a:endParaRPr b="0" lang="fr-FR" sz="1800" spc="-1" strike="noStrike">
              <a:solidFill>
                <a:srgbClr val="000000"/>
              </a:solidFill>
              <a:latin typeface="Calibri"/>
            </a:endParaRPr>
          </a:p>
        </p:txBody>
      </p:sp>
      <p:sp>
        <p:nvSpPr>
          <p:cNvPr id="395" name="Arrow: Right 2"/>
          <p:cNvSpPr/>
          <p:nvPr/>
        </p:nvSpPr>
        <p:spPr>
          <a:xfrm>
            <a:off x="3839040" y="1892880"/>
            <a:ext cx="1941840" cy="779760"/>
          </a:xfrm>
          <a:prstGeom prst="rightArrow">
            <a:avLst>
              <a:gd name="adj1" fmla="val 50000"/>
              <a:gd name="adj2" fmla="val 50000"/>
            </a:avLst>
          </a:prstGeom>
          <a:gradFill rotWithShape="0">
            <a:gsLst>
              <a:gs pos="0">
                <a:srgbClr val="6c4bca"/>
              </a:gs>
              <a:gs pos="100000">
                <a:srgbClr val="5500c1"/>
              </a:gs>
            </a:gsLst>
            <a:lin ang="5400000"/>
          </a:gradFill>
          <a:ln>
            <a:solidFill>
              <a:srgbClr val="5600c2"/>
            </a:solidFill>
          </a:ln>
        </p:spPr>
        <p:style>
          <a:lnRef idx="1">
            <a:schemeClr val="accent6"/>
          </a:lnRef>
          <a:fillRef idx="3">
            <a:schemeClr val="accent6"/>
          </a:fillRef>
          <a:effectRef idx="2">
            <a:schemeClr val="accent6"/>
          </a:effectRef>
          <a:fontRef idx="minor"/>
        </p:style>
        <p:txBody>
          <a:bodyPr lIns="45720" rIns="45720" bIns="45000" anchor="ctr">
            <a:noAutofit/>
          </a:bodyPr>
          <a:p>
            <a:pPr algn="ctr">
              <a:lnSpc>
                <a:spcPct val="100000"/>
              </a:lnSpc>
              <a:buNone/>
            </a:pPr>
            <a:endParaRPr b="0" lang="en-US" sz="1800" spc="-1" strike="noStrike">
              <a:solidFill>
                <a:srgbClr val="ffffff"/>
              </a:solidFill>
              <a:latin typeface="Amazon Ember Display"/>
            </a:endParaRPr>
          </a:p>
        </p:txBody>
      </p:sp>
      <p:sp>
        <p:nvSpPr>
          <p:cNvPr id="396" name="Cylinder 9"/>
          <p:cNvSpPr/>
          <p:nvPr/>
        </p:nvSpPr>
        <p:spPr>
          <a:xfrm>
            <a:off x="5871240" y="1499040"/>
            <a:ext cx="1730880" cy="1426680"/>
          </a:xfrm>
          <a:prstGeom prst="can">
            <a:avLst>
              <a:gd name="adj" fmla="val 25000"/>
            </a:avLst>
          </a:prstGeom>
          <a:gradFill rotWithShape="0">
            <a:gsLst>
              <a:gs pos="0">
                <a:srgbClr val="6c4bca"/>
              </a:gs>
              <a:gs pos="100000">
                <a:srgbClr val="5500c1"/>
              </a:gs>
            </a:gsLst>
            <a:lin ang="5400000"/>
          </a:gradFill>
          <a:ln>
            <a:solidFill>
              <a:srgbClr val="5600c2"/>
            </a:solidFill>
          </a:ln>
        </p:spPr>
        <p:style>
          <a:lnRef idx="1">
            <a:schemeClr val="accent6"/>
          </a:lnRef>
          <a:fillRef idx="3">
            <a:schemeClr val="accent6"/>
          </a:fillRef>
          <a:effectRef idx="2">
            <a:schemeClr val="accent6"/>
          </a:effectRef>
          <a:fontRef idx="minor"/>
        </p:style>
        <p:txBody>
          <a:bodyPr lIns="45720" rIns="45720" bIns="45000" anchor="ctr">
            <a:noAutofit/>
          </a:bodyPr>
          <a:p>
            <a:pPr algn="ctr">
              <a:lnSpc>
                <a:spcPct val="100000"/>
              </a:lnSpc>
              <a:buNone/>
            </a:pPr>
            <a:r>
              <a:rPr b="0" lang="en-US" sz="1800" spc="-1" strike="noStrike">
                <a:solidFill>
                  <a:srgbClr val="ffffff"/>
                </a:solidFill>
                <a:latin typeface="Amazon Ember Display"/>
              </a:rPr>
              <a:t>Standby</a:t>
            </a:r>
            <a:endParaRPr b="0" lang="fr-FR" sz="1800" spc="-1" strike="noStrike">
              <a:solidFill>
                <a:srgbClr val="000000"/>
              </a:solidFill>
              <a:latin typeface="Calibri"/>
            </a:endParaRPr>
          </a:p>
        </p:txBody>
      </p:sp>
      <p:sp>
        <p:nvSpPr>
          <p:cNvPr id="397" name="Arrow: Right 11"/>
          <p:cNvSpPr/>
          <p:nvPr/>
        </p:nvSpPr>
        <p:spPr>
          <a:xfrm rot="1998000">
            <a:off x="3596760" y="3065040"/>
            <a:ext cx="2222640" cy="851040"/>
          </a:xfrm>
          <a:prstGeom prst="rightArrow">
            <a:avLst>
              <a:gd name="adj1" fmla="val 50000"/>
              <a:gd name="adj2" fmla="val 50000"/>
            </a:avLst>
          </a:prstGeom>
          <a:gradFill rotWithShape="0">
            <a:gsLst>
              <a:gs pos="0">
                <a:srgbClr val="f5b94d"/>
              </a:gs>
              <a:gs pos="100000">
                <a:srgbClr val="fcb40c"/>
              </a:gs>
            </a:gsLst>
            <a:lin ang="7392000"/>
          </a:gradFill>
          <a:ln>
            <a:solidFill>
              <a:srgbClr val="f2b118"/>
            </a:solidFill>
          </a:ln>
        </p:spPr>
        <p:style>
          <a:lnRef idx="1">
            <a:schemeClr val="accent2"/>
          </a:lnRef>
          <a:fillRef idx="3">
            <a:schemeClr val="accent2"/>
          </a:fillRef>
          <a:effectRef idx="2">
            <a:schemeClr val="accent2"/>
          </a:effectRef>
          <a:fontRef idx="minor"/>
        </p:style>
        <p:txBody>
          <a:bodyPr lIns="45720" rIns="45720" bIns="45000" anchor="ctr">
            <a:noAutofit/>
          </a:bodyPr>
          <a:p>
            <a:pPr algn="ctr">
              <a:lnSpc>
                <a:spcPct val="100000"/>
              </a:lnSpc>
              <a:buNone/>
            </a:pPr>
            <a:endParaRPr b="0" lang="en-US" sz="1800" spc="-1" strike="noStrike">
              <a:solidFill>
                <a:srgbClr val="ffffff"/>
              </a:solidFill>
              <a:latin typeface="Amazon Ember Display"/>
            </a:endParaRPr>
          </a:p>
        </p:txBody>
      </p:sp>
      <p:sp>
        <p:nvSpPr>
          <p:cNvPr id="398" name="Cylinder 10"/>
          <p:cNvSpPr/>
          <p:nvPr/>
        </p:nvSpPr>
        <p:spPr>
          <a:xfrm>
            <a:off x="5871240" y="4073040"/>
            <a:ext cx="1730880" cy="1426680"/>
          </a:xfrm>
          <a:prstGeom prst="can">
            <a:avLst>
              <a:gd name="adj" fmla="val 25000"/>
            </a:avLst>
          </a:prstGeom>
          <a:solidFill>
            <a:schemeClr val="accent2"/>
          </a:solidFill>
          <a:ln w="0">
            <a:noFill/>
          </a:ln>
        </p:spPr>
        <p:style>
          <a:lnRef idx="0"/>
          <a:fillRef idx="0"/>
          <a:effectRef idx="0"/>
          <a:fontRef idx="minor"/>
        </p:style>
        <p:txBody>
          <a:bodyPr lIns="45720" rIns="45720" bIns="45000" anchor="ctr">
            <a:noAutofit/>
          </a:bodyPr>
          <a:p>
            <a:pPr algn="ctr">
              <a:lnSpc>
                <a:spcPct val="100000"/>
              </a:lnSpc>
              <a:buNone/>
            </a:pPr>
            <a:r>
              <a:rPr b="0" lang="en-US" sz="1800" spc="-1" strike="noStrike">
                <a:solidFill>
                  <a:srgbClr val="ffffff"/>
                </a:solidFill>
                <a:latin typeface="Amazon Ember Display"/>
              </a:rPr>
              <a:t>Logical replica</a:t>
            </a:r>
            <a:endParaRPr b="0" lang="fr-FR" sz="1800" spc="-1" strike="noStrike">
              <a:solidFill>
                <a:srgbClr val="000000"/>
              </a:solidFill>
              <a:latin typeface="Calibri"/>
            </a:endParaRPr>
          </a:p>
        </p:txBody>
      </p:sp>
      <p:pic>
        <p:nvPicPr>
          <p:cNvPr id="399" name="Graphic 23" descr="Users resource icon for the General Icons category."/>
          <p:cNvPicPr/>
          <p:nvPr/>
        </p:nvPicPr>
        <p:blipFill>
          <a:blip r:embed="rId1"/>
          <a:stretch/>
        </p:blipFill>
        <p:spPr>
          <a:xfrm flipH="1">
            <a:off x="2221920" y="4939200"/>
            <a:ext cx="1052280" cy="1052280"/>
          </a:xfrm>
          <a:prstGeom prst="rect">
            <a:avLst/>
          </a:prstGeom>
          <a:ln w="0">
            <a:noFill/>
          </a:ln>
        </p:spPr>
      </p:pic>
      <p:pic>
        <p:nvPicPr>
          <p:cNvPr id="400" name="Graphic 23" descr="Users resource icon for the General Icons category."/>
          <p:cNvPicPr/>
          <p:nvPr/>
        </p:nvPicPr>
        <p:blipFill>
          <a:blip r:embed="rId2"/>
          <a:stretch/>
        </p:blipFill>
        <p:spPr>
          <a:xfrm flipH="1">
            <a:off x="9000000" y="4225680"/>
            <a:ext cx="1052280" cy="1052280"/>
          </a:xfrm>
          <a:prstGeom prst="rect">
            <a:avLst/>
          </a:prstGeom>
          <a:ln w="0">
            <a:noFill/>
          </a:ln>
        </p:spPr>
      </p:pic>
      <p:pic>
        <p:nvPicPr>
          <p:cNvPr id="401" name="Graphic 23" descr="Users resource icon for the General Icons category."/>
          <p:cNvPicPr/>
          <p:nvPr/>
        </p:nvPicPr>
        <p:blipFill>
          <a:blip r:embed="rId3"/>
          <a:stretch/>
        </p:blipFill>
        <p:spPr>
          <a:xfrm flipH="1">
            <a:off x="9000000" y="1756800"/>
            <a:ext cx="1052280" cy="1052280"/>
          </a:xfrm>
          <a:prstGeom prst="rect">
            <a:avLst/>
          </a:prstGeom>
          <a:ln w="0">
            <a:noFill/>
          </a:ln>
        </p:spPr>
      </p:pic>
      <p:sp>
        <p:nvSpPr>
          <p:cNvPr id="402" name="Up-Down Arrow 21"/>
          <p:cNvSpPr/>
          <p:nvPr/>
        </p:nvSpPr>
        <p:spPr>
          <a:xfrm>
            <a:off x="1982520" y="3068640"/>
            <a:ext cx="478080" cy="1717560"/>
          </a:xfrm>
          <a:prstGeom prst="upDownArrow">
            <a:avLst>
              <a:gd name="adj1" fmla="val 50000"/>
              <a:gd name="adj2" fmla="val 50000"/>
            </a:avLst>
          </a:prstGeom>
          <a:solidFill>
            <a:srgbClr val="0f65f9"/>
          </a:solidFill>
          <a:ln>
            <a:solidFill>
              <a:srgbClr val="062c6d"/>
            </a:solidFill>
          </a:ln>
        </p:spPr>
        <p:style>
          <a:lnRef idx="2">
            <a:schemeClr val="accent5">
              <a:shade val="15000"/>
            </a:schemeClr>
          </a:lnRef>
          <a:fillRef idx="1">
            <a:schemeClr val="accent5"/>
          </a:fillRef>
          <a:effectRef idx="0">
            <a:schemeClr val="accent5"/>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03" name="Up-Down Arrow 22"/>
          <p:cNvSpPr/>
          <p:nvPr/>
        </p:nvSpPr>
        <p:spPr>
          <a:xfrm>
            <a:off x="2485080" y="3068640"/>
            <a:ext cx="478080" cy="1717560"/>
          </a:xfrm>
          <a:prstGeom prst="upDownArrow">
            <a:avLst>
              <a:gd name="adj1" fmla="val 50000"/>
              <a:gd name="adj2" fmla="val 50000"/>
            </a:avLst>
          </a:prstGeom>
          <a:solidFill>
            <a:srgbClr val="0f65f9"/>
          </a:solidFill>
          <a:ln>
            <a:solidFill>
              <a:srgbClr val="062c6d"/>
            </a:solidFill>
          </a:ln>
        </p:spPr>
        <p:style>
          <a:lnRef idx="2">
            <a:schemeClr val="accent5">
              <a:shade val="15000"/>
            </a:schemeClr>
          </a:lnRef>
          <a:fillRef idx="1">
            <a:schemeClr val="accent5"/>
          </a:fillRef>
          <a:effectRef idx="0">
            <a:schemeClr val="accent5"/>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04" name="Up-Down Arrow 23"/>
          <p:cNvSpPr/>
          <p:nvPr/>
        </p:nvSpPr>
        <p:spPr>
          <a:xfrm>
            <a:off x="2988360" y="3068640"/>
            <a:ext cx="478080" cy="1717560"/>
          </a:xfrm>
          <a:prstGeom prst="upDownArrow">
            <a:avLst>
              <a:gd name="adj1" fmla="val 50000"/>
              <a:gd name="adj2" fmla="val 50000"/>
            </a:avLst>
          </a:prstGeom>
          <a:solidFill>
            <a:srgbClr val="0f65f9"/>
          </a:solidFill>
          <a:ln>
            <a:solidFill>
              <a:srgbClr val="062c6d"/>
            </a:solidFill>
          </a:ln>
        </p:spPr>
        <p:style>
          <a:lnRef idx="2">
            <a:schemeClr val="accent5">
              <a:shade val="15000"/>
            </a:schemeClr>
          </a:lnRef>
          <a:fillRef idx="1">
            <a:schemeClr val="accent5"/>
          </a:fillRef>
          <a:effectRef idx="0">
            <a:schemeClr val="accent5"/>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05" name="Up-Down Arrow 24"/>
          <p:cNvSpPr/>
          <p:nvPr/>
        </p:nvSpPr>
        <p:spPr>
          <a:xfrm rot="5400000">
            <a:off x="8029080" y="4260240"/>
            <a:ext cx="478080" cy="1052280"/>
          </a:xfrm>
          <a:prstGeom prst="upDownArrow">
            <a:avLst>
              <a:gd name="adj1" fmla="val 50000"/>
              <a:gd name="adj2" fmla="val 50000"/>
            </a:avLst>
          </a:prstGeom>
          <a:solidFill>
            <a:srgbClr val="0f65f9"/>
          </a:solidFill>
          <a:ln>
            <a:solidFill>
              <a:srgbClr val="062c6d"/>
            </a:solidFill>
          </a:ln>
        </p:spPr>
        <p:style>
          <a:lnRef idx="2">
            <a:schemeClr val="accent5">
              <a:shade val="15000"/>
            </a:schemeClr>
          </a:lnRef>
          <a:fillRef idx="1">
            <a:schemeClr val="accent5"/>
          </a:fillRef>
          <a:effectRef idx="0">
            <a:schemeClr val="accent5"/>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06" name="Right Arrow 27"/>
          <p:cNvSpPr/>
          <p:nvPr/>
        </p:nvSpPr>
        <p:spPr>
          <a:xfrm>
            <a:off x="7855200" y="2067840"/>
            <a:ext cx="938880" cy="478080"/>
          </a:xfrm>
          <a:prstGeom prst="rightArrow">
            <a:avLst>
              <a:gd name="adj1" fmla="val 50000"/>
              <a:gd name="adj2" fmla="val 50000"/>
            </a:avLst>
          </a:prstGeom>
          <a:solidFill>
            <a:srgbClr val="0f65f9"/>
          </a:solidFill>
          <a:ln>
            <a:solidFill>
              <a:srgbClr val="062c6d"/>
            </a:solidFill>
          </a:ln>
        </p:spPr>
        <p:style>
          <a:lnRef idx="2">
            <a:schemeClr val="accent5">
              <a:shade val="15000"/>
            </a:schemeClr>
          </a:lnRef>
          <a:fillRef idx="1">
            <a:schemeClr val="accent5"/>
          </a:fillRef>
          <a:effectRef idx="0">
            <a:schemeClr val="accent5"/>
          </a:effectRef>
          <a:fontRef idx="minor"/>
        </p:style>
        <p:txBody>
          <a:bodyPr lIns="90000" rIns="90000" tIns="45000" bIns="45000" anchor="ctr">
            <a:noAutofit/>
          </a:bodyPr>
          <a:p>
            <a:pPr algn="ctr">
              <a:lnSpc>
                <a:spcPct val="100000"/>
              </a:lnSpc>
              <a:buNone/>
            </a:pPr>
            <a:endParaRPr b="0" lang="en-US" sz="1800" spc="-1" strike="noStrike">
              <a:solidFill>
                <a:schemeClr val="lt1"/>
              </a:solidFill>
              <a:latin typeface="Amazon Ember Display"/>
            </a:endParaRPr>
          </a:p>
        </p:txBody>
      </p:sp>
      <p:sp>
        <p:nvSpPr>
          <p:cNvPr id="407" name="Arrow: Right 11"/>
          <p:cNvSpPr/>
          <p:nvPr/>
        </p:nvSpPr>
        <p:spPr>
          <a:xfrm rot="5400000">
            <a:off x="6356880" y="3094560"/>
            <a:ext cx="760320" cy="851040"/>
          </a:xfrm>
          <a:prstGeom prst="rightArrow">
            <a:avLst>
              <a:gd name="adj1" fmla="val 50000"/>
              <a:gd name="adj2" fmla="val 50000"/>
            </a:avLst>
          </a:prstGeom>
          <a:gradFill rotWithShape="0">
            <a:gsLst>
              <a:gs pos="0">
                <a:srgbClr val="f5b94d"/>
              </a:gs>
              <a:gs pos="100000">
                <a:srgbClr val="fcb40c"/>
              </a:gs>
            </a:gsLst>
            <a:lin ang="10800000"/>
          </a:gradFill>
          <a:ln>
            <a:solidFill>
              <a:srgbClr val="f2b118"/>
            </a:solidFill>
          </a:ln>
        </p:spPr>
        <p:style>
          <a:lnRef idx="1">
            <a:schemeClr val="accent2"/>
          </a:lnRef>
          <a:fillRef idx="3">
            <a:schemeClr val="accent2"/>
          </a:fillRef>
          <a:effectRef idx="2">
            <a:schemeClr val="accent2"/>
          </a:effectRef>
          <a:fontRef idx="minor"/>
        </p:style>
        <p:txBody>
          <a:bodyPr lIns="45720" rIns="45720" bIns="45000" anchor="ctr">
            <a:noAutofit/>
          </a:bodyPr>
          <a:p>
            <a:pPr algn="ctr">
              <a:lnSpc>
                <a:spcPct val="100000"/>
              </a:lnSpc>
              <a:buNone/>
            </a:pPr>
            <a:endParaRPr b="0" lang="en-US" sz="1800" spc="-1" strike="noStrike">
              <a:solidFill>
                <a:srgbClr val="ffffff"/>
              </a:solidFill>
              <a:latin typeface="Amazon Ember Display"/>
            </a:endParaRPr>
          </a:p>
        </p:txBody>
      </p:sp>
    </p:spTree>
  </p:cSld>
  <p:transition>
    <p:fade/>
  </p:transition>
  <p:timing>
    <p:tnLst>
      <p:par>
        <p:cTn id="297" dur="indefinite" restart="never" nodeType="tmRoot">
          <p:childTnLst>
            <p:seq>
              <p:cTn id="298" dur="indefinite" nodeType="mainSeq">
                <p:childTnLst>
                  <p:par>
                    <p:cTn id="299" fill="hold">
                      <p:stCondLst>
                        <p:cond delay="indefinite"/>
                      </p:stCondLst>
                      <p:childTnLst>
                        <p:par>
                          <p:cTn id="300" fill="hold">
                            <p:stCondLst>
                              <p:cond delay="0"/>
                            </p:stCondLst>
                            <p:childTnLst>
                              <p:par>
                                <p:cTn id="301" nodeType="clickEffect" fill="hold" presetClass="entr" presetID="1">
                                  <p:stCondLst>
                                    <p:cond delay="0"/>
                                  </p:stCondLst>
                                  <p:childTnLst>
                                    <p:set>
                                      <p:cBhvr>
                                        <p:cTn id="302" dur="1" fill="hold">
                                          <p:stCondLst>
                                            <p:cond delay="0"/>
                                          </p:stCondLst>
                                        </p:cTn>
                                        <p:tgtEl>
                                          <p:spTgt spid="394"/>
                                        </p:tgtEl>
                                        <p:attrNameLst>
                                          <p:attrName>style.visibility</p:attrName>
                                        </p:attrNameLst>
                                      </p:cBhvr>
                                      <p:to>
                                        <p:strVal val="visible"/>
                                      </p:to>
                                    </p:set>
                                  </p:childTnLst>
                                </p:cTn>
                              </p:par>
                            </p:childTnLst>
                          </p:cTn>
                        </p:par>
                      </p:childTnLst>
                    </p:cTn>
                  </p:par>
                  <p:par>
                    <p:cTn id="303" fill="hold">
                      <p:stCondLst>
                        <p:cond delay="indefinite"/>
                      </p:stCondLst>
                      <p:childTnLst>
                        <p:par>
                          <p:cTn id="304" fill="hold">
                            <p:stCondLst>
                              <p:cond delay="0"/>
                            </p:stCondLst>
                            <p:childTnLst>
                              <p:par>
                                <p:cTn id="305" nodeType="clickEffect" fill="hold" presetClass="entr" presetID="1">
                                  <p:stCondLst>
                                    <p:cond delay="0"/>
                                  </p:stCondLst>
                                  <p:childTnLst>
                                    <p:set>
                                      <p:cBhvr>
                                        <p:cTn id="306" dur="1" fill="hold">
                                          <p:stCondLst>
                                            <p:cond delay="0"/>
                                          </p:stCondLst>
                                        </p:cTn>
                                        <p:tgtEl>
                                          <p:spTgt spid="396"/>
                                        </p:tgtEl>
                                        <p:attrNameLst>
                                          <p:attrName>style.visibility</p:attrName>
                                        </p:attrNameLst>
                                      </p:cBhvr>
                                      <p:to>
                                        <p:strVal val="visible"/>
                                      </p:to>
                                    </p:set>
                                  </p:childTnLst>
                                </p:cTn>
                              </p:par>
                              <p:par>
                                <p:cTn id="307" nodeType="withEffect" fill="hold" presetClass="entr" presetID="1">
                                  <p:stCondLst>
                                    <p:cond delay="0"/>
                                  </p:stCondLst>
                                  <p:childTnLst>
                                    <p:set>
                                      <p:cBhvr>
                                        <p:cTn id="308" dur="1" fill="hold">
                                          <p:stCondLst>
                                            <p:cond delay="0"/>
                                          </p:stCondLst>
                                        </p:cTn>
                                        <p:tgtEl>
                                          <p:spTgt spid="395"/>
                                        </p:tgtEl>
                                        <p:attrNameLst>
                                          <p:attrName>style.visibility</p:attrName>
                                        </p:attrNameLst>
                                      </p:cBhvr>
                                      <p:to>
                                        <p:strVal val="visible"/>
                                      </p:to>
                                    </p:set>
                                  </p:childTnLst>
                                </p:cTn>
                              </p:par>
                            </p:childTnLst>
                          </p:cTn>
                        </p:par>
                      </p:childTnLst>
                    </p:cTn>
                  </p:par>
                  <p:par>
                    <p:cTn id="309" fill="hold">
                      <p:stCondLst>
                        <p:cond delay="indefinite"/>
                      </p:stCondLst>
                      <p:childTnLst>
                        <p:par>
                          <p:cTn id="310" fill="hold">
                            <p:stCondLst>
                              <p:cond delay="0"/>
                            </p:stCondLst>
                            <p:childTnLst>
                              <p:par>
                                <p:cTn id="311" nodeType="clickEffect" fill="hold" presetClass="entr" presetID="1">
                                  <p:stCondLst>
                                    <p:cond delay="0"/>
                                  </p:stCondLst>
                                  <p:childTnLst>
                                    <p:set>
                                      <p:cBhvr>
                                        <p:cTn id="312" dur="1" fill="hold">
                                          <p:stCondLst>
                                            <p:cond delay="0"/>
                                          </p:stCondLst>
                                        </p:cTn>
                                        <p:tgtEl>
                                          <p:spTgt spid="398"/>
                                        </p:tgtEl>
                                        <p:attrNameLst>
                                          <p:attrName>style.visibility</p:attrName>
                                        </p:attrNameLst>
                                      </p:cBhvr>
                                      <p:to>
                                        <p:strVal val="visible"/>
                                      </p:to>
                                    </p:set>
                                  </p:childTnLst>
                                </p:cTn>
                              </p:par>
                              <p:par>
                                <p:cTn id="313" nodeType="withEffect" fill="hold" presetClass="entr" presetID="1">
                                  <p:stCondLst>
                                    <p:cond delay="0"/>
                                  </p:stCondLst>
                                  <p:childTnLst>
                                    <p:set>
                                      <p:cBhvr>
                                        <p:cTn id="314" dur="1" fill="hold">
                                          <p:stCondLst>
                                            <p:cond delay="0"/>
                                          </p:stCondLst>
                                        </p:cTn>
                                        <p:tgtEl>
                                          <p:spTgt spid="397"/>
                                        </p:tgtEl>
                                        <p:attrNameLst>
                                          <p:attrName>style.visibility</p:attrName>
                                        </p:attrNameLst>
                                      </p:cBhvr>
                                      <p:to>
                                        <p:strVal val="visible"/>
                                      </p:to>
                                    </p:set>
                                  </p:childTnLst>
                                </p:cTn>
                              </p:par>
                            </p:childTnLst>
                          </p:cTn>
                        </p:par>
                      </p:childTnLst>
                    </p:cTn>
                  </p:par>
                  <p:par>
                    <p:cTn id="315" fill="hold">
                      <p:stCondLst>
                        <p:cond delay="indefinite"/>
                      </p:stCondLst>
                      <p:childTnLst>
                        <p:par>
                          <p:cTn id="316" fill="hold">
                            <p:stCondLst>
                              <p:cond delay="0"/>
                            </p:stCondLst>
                            <p:childTnLst>
                              <p:par>
                                <p:cTn id="317" nodeType="clickEffect" fill="hold" presetClass="entr" presetID="1">
                                  <p:stCondLst>
                                    <p:cond delay="0"/>
                                  </p:stCondLst>
                                  <p:childTnLst>
                                    <p:set>
                                      <p:cBhvr>
                                        <p:cTn id="318" dur="1" fill="hold">
                                          <p:stCondLst>
                                            <p:cond delay="0"/>
                                          </p:stCondLst>
                                        </p:cTn>
                                        <p:tgtEl>
                                          <p:spTgt spid="400"/>
                                        </p:tgtEl>
                                        <p:attrNameLst>
                                          <p:attrName>style.visibility</p:attrName>
                                        </p:attrNameLst>
                                      </p:cBhvr>
                                      <p:to>
                                        <p:strVal val="visible"/>
                                      </p:to>
                                    </p:set>
                                  </p:childTnLst>
                                </p:cTn>
                              </p:par>
                              <p:par>
                                <p:cTn id="319" nodeType="withEffect" fill="hold" presetClass="entr" presetID="1">
                                  <p:stCondLst>
                                    <p:cond delay="0"/>
                                  </p:stCondLst>
                                  <p:childTnLst>
                                    <p:set>
                                      <p:cBhvr>
                                        <p:cTn id="320" dur="1" fill="hold">
                                          <p:stCondLst>
                                            <p:cond delay="0"/>
                                          </p:stCondLst>
                                        </p:cTn>
                                        <p:tgtEl>
                                          <p:spTgt spid="405"/>
                                        </p:tgtEl>
                                        <p:attrNameLst>
                                          <p:attrName>style.visibility</p:attrName>
                                        </p:attrNameLst>
                                      </p:cBhvr>
                                      <p:to>
                                        <p:strVal val="visible"/>
                                      </p:to>
                                    </p:set>
                                  </p:childTnLst>
                                </p:cTn>
                              </p:par>
                            </p:childTnLst>
                          </p:cTn>
                        </p:par>
                      </p:childTnLst>
                    </p:cTn>
                  </p:par>
                  <p:par>
                    <p:cTn id="321" fill="hold">
                      <p:stCondLst>
                        <p:cond delay="indefinite"/>
                      </p:stCondLst>
                      <p:childTnLst>
                        <p:par>
                          <p:cTn id="322" fill="hold">
                            <p:stCondLst>
                              <p:cond delay="0"/>
                            </p:stCondLst>
                            <p:childTnLst>
                              <p:par>
                                <p:cTn id="323" nodeType="clickEffect" fill="hold" presetClass="entr" presetID="1">
                                  <p:stCondLst>
                                    <p:cond delay="0"/>
                                  </p:stCondLst>
                                  <p:childTnLst>
                                    <p:set>
                                      <p:cBhvr>
                                        <p:cTn id="324" dur="1" fill="hold">
                                          <p:stCondLst>
                                            <p:cond delay="0"/>
                                          </p:stCondLst>
                                        </p:cTn>
                                        <p:tgtEl>
                                          <p:spTgt spid="399"/>
                                        </p:tgtEl>
                                        <p:attrNameLst>
                                          <p:attrName>style.visibility</p:attrName>
                                        </p:attrNameLst>
                                      </p:cBhvr>
                                      <p:to>
                                        <p:strVal val="visible"/>
                                      </p:to>
                                    </p:set>
                                  </p:childTnLst>
                                </p:cTn>
                              </p:par>
                              <p:par>
                                <p:cTn id="325" nodeType="withEffect" fill="hold" presetClass="entr" presetID="1">
                                  <p:stCondLst>
                                    <p:cond delay="0"/>
                                  </p:stCondLst>
                                  <p:childTnLst>
                                    <p:set>
                                      <p:cBhvr>
                                        <p:cTn id="326" dur="1" fill="hold">
                                          <p:stCondLst>
                                            <p:cond delay="0"/>
                                          </p:stCondLst>
                                        </p:cTn>
                                        <p:tgtEl>
                                          <p:spTgt spid="402"/>
                                        </p:tgtEl>
                                        <p:attrNameLst>
                                          <p:attrName>style.visibility</p:attrName>
                                        </p:attrNameLst>
                                      </p:cBhvr>
                                      <p:to>
                                        <p:strVal val="visible"/>
                                      </p:to>
                                    </p:set>
                                  </p:childTnLst>
                                </p:cTn>
                              </p:par>
                              <p:par>
                                <p:cTn id="327" nodeType="withEffect" fill="hold" presetClass="entr" presetID="1">
                                  <p:stCondLst>
                                    <p:cond delay="0"/>
                                  </p:stCondLst>
                                  <p:childTnLst>
                                    <p:set>
                                      <p:cBhvr>
                                        <p:cTn id="328" dur="1" fill="hold">
                                          <p:stCondLst>
                                            <p:cond delay="0"/>
                                          </p:stCondLst>
                                        </p:cTn>
                                        <p:tgtEl>
                                          <p:spTgt spid="403"/>
                                        </p:tgtEl>
                                        <p:attrNameLst>
                                          <p:attrName>style.visibility</p:attrName>
                                        </p:attrNameLst>
                                      </p:cBhvr>
                                      <p:to>
                                        <p:strVal val="visible"/>
                                      </p:to>
                                    </p:set>
                                  </p:childTnLst>
                                </p:cTn>
                              </p:par>
                              <p:par>
                                <p:cTn id="329" nodeType="withEffect" fill="hold" presetClass="entr" presetID="1">
                                  <p:stCondLst>
                                    <p:cond delay="0"/>
                                  </p:stCondLst>
                                  <p:childTnLst>
                                    <p:set>
                                      <p:cBhvr>
                                        <p:cTn id="330" dur="1" fill="hold">
                                          <p:stCondLst>
                                            <p:cond delay="0"/>
                                          </p:stCondLst>
                                        </p:cTn>
                                        <p:tgtEl>
                                          <p:spTgt spid="404"/>
                                        </p:tgtEl>
                                        <p:attrNameLst>
                                          <p:attrName>style.visibility</p:attrName>
                                        </p:attrNameLst>
                                      </p:cBhvr>
                                      <p:to>
                                        <p:strVal val="visible"/>
                                      </p:to>
                                    </p:set>
                                  </p:childTnLst>
                                </p:cTn>
                              </p:par>
                            </p:childTnLst>
                          </p:cTn>
                        </p:par>
                      </p:childTnLst>
                    </p:cTn>
                  </p:par>
                  <p:par>
                    <p:cTn id="331" fill="hold">
                      <p:stCondLst>
                        <p:cond delay="indefinite"/>
                      </p:stCondLst>
                      <p:childTnLst>
                        <p:par>
                          <p:cTn id="332" fill="hold">
                            <p:stCondLst>
                              <p:cond delay="0"/>
                            </p:stCondLst>
                            <p:childTnLst>
                              <p:par>
                                <p:cTn id="333" nodeType="clickEffect" fill="hold" presetClass="entr" presetID="1">
                                  <p:stCondLst>
                                    <p:cond delay="0"/>
                                  </p:stCondLst>
                                  <p:childTnLst>
                                    <p:set>
                                      <p:cBhvr>
                                        <p:cTn id="334" dur="1" fill="hold">
                                          <p:stCondLst>
                                            <p:cond delay="0"/>
                                          </p:stCondLst>
                                        </p:cTn>
                                        <p:tgtEl>
                                          <p:spTgt spid="406"/>
                                        </p:tgtEl>
                                        <p:attrNameLst>
                                          <p:attrName>style.visibility</p:attrName>
                                        </p:attrNameLst>
                                      </p:cBhvr>
                                      <p:to>
                                        <p:strVal val="visible"/>
                                      </p:to>
                                    </p:set>
                                  </p:childTnLst>
                                </p:cTn>
                              </p:par>
                              <p:par>
                                <p:cTn id="335" nodeType="withEffect" fill="hold" presetClass="entr" presetID="1">
                                  <p:stCondLst>
                                    <p:cond delay="0"/>
                                  </p:stCondLst>
                                  <p:childTnLst>
                                    <p:set>
                                      <p:cBhvr>
                                        <p:cTn id="336" dur="1" fill="hold">
                                          <p:stCondLst>
                                            <p:cond delay="0"/>
                                          </p:stCondLst>
                                        </p:cTn>
                                        <p:tgtEl>
                                          <p:spTgt spid="401"/>
                                        </p:tgtEl>
                                        <p:attrNameLst>
                                          <p:attrName>style.visibility</p:attrName>
                                        </p:attrNameLst>
                                      </p:cBhvr>
                                      <p:to>
                                        <p:strVal val="visible"/>
                                      </p:to>
                                    </p:set>
                                  </p:childTnLst>
                                </p:cTn>
                              </p:par>
                            </p:childTnLst>
                          </p:cTn>
                        </p:par>
                      </p:childTnLst>
                    </p:cTn>
                  </p:par>
                  <p:par>
                    <p:cTn id="337" fill="hold">
                      <p:stCondLst>
                        <p:cond delay="indefinite"/>
                      </p:stCondLst>
                      <p:childTnLst>
                        <p:par>
                          <p:cTn id="338" fill="hold">
                            <p:stCondLst>
                              <p:cond delay="0"/>
                            </p:stCondLst>
                            <p:childTnLst>
                              <p:par>
                                <p:cTn id="339" nodeType="clickEffect" fill="hold" presetClass="entr" presetID="1">
                                  <p:stCondLst>
                                    <p:cond delay="0"/>
                                  </p:stCondLst>
                                  <p:childTnLst>
                                    <p:set>
                                      <p:cBhvr>
                                        <p:cTn id="340" dur="1" fill="hold">
                                          <p:stCondLst>
                                            <p:cond delay="0"/>
                                          </p:stCondLst>
                                        </p:cTn>
                                        <p:tgtEl>
                                          <p:spTgt spid="407"/>
                                        </p:tgtEl>
                                        <p:attrNameLst>
                                          <p:attrName>style.visibility</p:attrName>
                                        </p:attrNameLst>
                                      </p:cBhvr>
                                      <p:to>
                                        <p:strVal val="visible"/>
                                      </p:to>
                                    </p:set>
                                  </p:childTnLst>
                                </p:cTn>
                              </p:par>
                              <p:par>
                                <p:cTn id="341" nodeType="withEffect" fill="hold" presetClass="exit" presetID="1">
                                  <p:stCondLst>
                                    <p:cond delay="0"/>
                                  </p:stCondLst>
                                  <p:childTnLst>
                                    <p:set>
                                      <p:cBhvr>
                                        <p:cTn id="342" dur="1" fill="hold">
                                          <p:stCondLst>
                                            <p:cond delay="0"/>
                                          </p:stCondLst>
                                        </p:cTn>
                                        <p:tgtEl>
                                          <p:spTgt spid="3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8" name="PlaceHolder 1"/>
          <p:cNvSpPr>
            <a:spLocks noGrp="1"/>
          </p:cNvSpPr>
          <p:nvPr>
            <p:ph type="title"/>
          </p:nvPr>
        </p:nvSpPr>
        <p:spPr>
          <a:xfrm>
            <a:off x="304920" y="304920"/>
            <a:ext cx="11581920" cy="63792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Cette fonctionnalité en dates</a:t>
            </a:r>
            <a:endParaRPr b="0" lang="en-US" sz="4000" spc="-1" strike="noStrike">
              <a:solidFill>
                <a:srgbClr val="ffffff"/>
              </a:solidFill>
              <a:latin typeface="Amazon Ember Display"/>
            </a:endParaRPr>
          </a:p>
        </p:txBody>
      </p:sp>
      <p:sp>
        <p:nvSpPr>
          <p:cNvPr id="409" name="PlaceHolder 2"/>
          <p:cNvSpPr>
            <a:spLocks noGrp="1"/>
          </p:cNvSpPr>
          <p:nvPr>
            <p:ph/>
          </p:nvPr>
        </p:nvSpPr>
        <p:spPr>
          <a:xfrm>
            <a:off x="304920" y="1486080"/>
            <a:ext cx="8520120" cy="2738880"/>
          </a:xfrm>
          <a:prstGeom prst="rect">
            <a:avLst/>
          </a:prstGeom>
          <a:noFill/>
          <a:ln w="0">
            <a:noFill/>
          </a:ln>
        </p:spPr>
        <p:txBody>
          <a:bodyPr lIns="0" rIns="0" anchor="t">
            <a:noAutofit/>
          </a:bodyPr>
          <a:p>
            <a:pPr marL="457200" indent="-457200">
              <a:lnSpc>
                <a:spcPct val="100000"/>
              </a:lnSpc>
              <a:spcAft>
                <a:spcPts val="2401"/>
              </a:spcAft>
              <a:buClr>
                <a:srgbClr val="ffffff"/>
              </a:buClr>
              <a:buSzPct val="90000"/>
              <a:buFont typeface="Arial"/>
              <a:buChar char="•"/>
            </a:pPr>
            <a:r>
              <a:rPr b="0" lang="en-US" sz="2800" spc="-1" strike="noStrike">
                <a:solidFill>
                  <a:srgbClr val="ffffff"/>
                </a:solidFill>
                <a:latin typeface="Amazon Ember Display"/>
              </a:rPr>
              <a:t>Première proposition en 2016</a:t>
            </a:r>
            <a:endParaRPr b="0" lang="en-US" sz="2800" spc="-1" strike="noStrike">
              <a:solidFill>
                <a:srgbClr val="ffffff"/>
              </a:solidFill>
              <a:latin typeface="Amazon Ember Display"/>
            </a:endParaRPr>
          </a:p>
          <a:p>
            <a:pPr marL="457200" indent="-457200">
              <a:lnSpc>
                <a:spcPct val="100000"/>
              </a:lnSpc>
              <a:spcAft>
                <a:spcPts val="2401"/>
              </a:spcAft>
              <a:buClr>
                <a:srgbClr val="ffffff"/>
              </a:buClr>
              <a:buSzPct val="90000"/>
              <a:buFont typeface="Arial"/>
              <a:buChar char="•"/>
            </a:pPr>
            <a:r>
              <a:rPr b="0" lang="en-US" sz="2800" spc="-1" strike="noStrike">
                <a:solidFill>
                  <a:srgbClr val="ffffff"/>
                </a:solidFill>
                <a:latin typeface="Amazon Ember Display"/>
              </a:rPr>
              <a:t>Gros effort en 2018</a:t>
            </a:r>
            <a:endParaRPr b="0" lang="en-US" sz="2800" spc="-1" strike="noStrike">
              <a:solidFill>
                <a:srgbClr val="ffffff"/>
              </a:solidFill>
              <a:latin typeface="Amazon Ember Display"/>
            </a:endParaRPr>
          </a:p>
          <a:p>
            <a:pPr marL="457200" indent="-457200">
              <a:lnSpc>
                <a:spcPct val="100000"/>
              </a:lnSpc>
              <a:spcAft>
                <a:spcPts val="2401"/>
              </a:spcAft>
              <a:buClr>
                <a:srgbClr val="ffffff"/>
              </a:buClr>
              <a:buSzPct val="90000"/>
              <a:buFont typeface="Arial"/>
              <a:buChar char="•"/>
            </a:pPr>
            <a:r>
              <a:rPr b="0" lang="en-US" sz="2800" spc="-1" strike="noStrike">
                <a:solidFill>
                  <a:srgbClr val="ffffff"/>
                </a:solidFill>
                <a:latin typeface="Amazon Ember Display"/>
              </a:rPr>
              <a:t>Pauses et travail pendant des années</a:t>
            </a:r>
            <a:endParaRPr b="0" lang="en-US" sz="2800" spc="-1" strike="noStrike">
              <a:solidFill>
                <a:srgbClr val="ffffff"/>
              </a:solidFill>
              <a:latin typeface="Amazon Ember Display"/>
            </a:endParaRPr>
          </a:p>
          <a:p>
            <a:pPr marL="457200" indent="-457200">
              <a:lnSpc>
                <a:spcPct val="100000"/>
              </a:lnSpc>
              <a:spcAft>
                <a:spcPts val="2401"/>
              </a:spcAft>
              <a:buClr>
                <a:srgbClr val="ffffff"/>
              </a:buClr>
              <a:buSzPct val="90000"/>
              <a:buFont typeface="Arial"/>
              <a:buChar char="•"/>
            </a:pPr>
            <a:r>
              <a:rPr b="0" lang="en-US" sz="2800" spc="-1" strike="noStrike">
                <a:solidFill>
                  <a:srgbClr val="ffffff"/>
                </a:solidFill>
                <a:latin typeface="Amazon Ember Display"/>
              </a:rPr>
              <a:t>Trés difficile à concevoir</a:t>
            </a:r>
            <a:endParaRPr b="0" lang="en-US" sz="2800" spc="-1" strike="noStrike">
              <a:solidFill>
                <a:srgbClr val="ffffff"/>
              </a:solidFill>
              <a:latin typeface="Amazon Ember Display"/>
            </a:endParaRPr>
          </a:p>
        </p:txBody>
      </p:sp>
    </p:spTree>
  </p:cSld>
  <p:transition>
    <p:fade/>
  </p:transition>
  <p:timing>
    <p:tnLst>
      <p:par>
        <p:cTn id="343" dur="indefinite" restart="never" nodeType="tmRoot">
          <p:childTnLst>
            <p:seq>
              <p:cTn id="344" dur="indefinite" nodeType="mainSeq">
                <p:childTnLst>
                  <p:par>
                    <p:cTn id="345" fill="hold">
                      <p:stCondLst>
                        <p:cond delay="indefinite"/>
                      </p:stCondLst>
                      <p:childTnLst>
                        <p:par>
                          <p:cTn id="346" fill="hold">
                            <p:stCondLst>
                              <p:cond delay="0"/>
                            </p:stCondLst>
                            <p:childTnLst>
                              <p:par>
                                <p:cTn id="347" nodeType="clickEffect" fill="hold" presetClass="entr" presetID="1">
                                  <p:stCondLst>
                                    <p:cond delay="0"/>
                                  </p:stCondLst>
                                  <p:childTnLst>
                                    <p:set>
                                      <p:cBhvr>
                                        <p:cTn id="348" dur="1" fill="hold">
                                          <p:stCondLst>
                                            <p:cond delay="0"/>
                                          </p:stCondLst>
                                        </p:cTn>
                                        <p:tgtEl>
                                          <p:spTgt spid="409">
                                            <p:txEl>
                                              <p:pRg st="0" end="0"/>
                                            </p:txEl>
                                          </p:spTgt>
                                        </p:tgtEl>
                                        <p:attrNameLst>
                                          <p:attrName>style.visibility</p:attrName>
                                        </p:attrNameLst>
                                      </p:cBhvr>
                                      <p:to>
                                        <p:strVal val="visible"/>
                                      </p:to>
                                    </p:set>
                                  </p:childTnLst>
                                </p:cTn>
                              </p:par>
                            </p:childTnLst>
                          </p:cTn>
                        </p:par>
                      </p:childTnLst>
                    </p:cTn>
                  </p:par>
                  <p:par>
                    <p:cTn id="349" fill="hold">
                      <p:stCondLst>
                        <p:cond delay="indefinite"/>
                      </p:stCondLst>
                      <p:childTnLst>
                        <p:par>
                          <p:cTn id="350" fill="hold">
                            <p:stCondLst>
                              <p:cond delay="0"/>
                            </p:stCondLst>
                            <p:childTnLst>
                              <p:par>
                                <p:cTn id="351" nodeType="clickEffect" fill="hold" presetClass="entr" presetID="1">
                                  <p:stCondLst>
                                    <p:cond delay="0"/>
                                  </p:stCondLst>
                                  <p:childTnLst>
                                    <p:set>
                                      <p:cBhvr>
                                        <p:cTn id="352" dur="1" fill="hold">
                                          <p:stCondLst>
                                            <p:cond delay="0"/>
                                          </p:stCondLst>
                                        </p:cTn>
                                        <p:tgtEl>
                                          <p:spTgt spid="409">
                                            <p:txEl>
                                              <p:pRg st="1" end="1"/>
                                            </p:txEl>
                                          </p:spTgt>
                                        </p:tgtEl>
                                        <p:attrNameLst>
                                          <p:attrName>style.visibility</p:attrName>
                                        </p:attrNameLst>
                                      </p:cBhvr>
                                      <p:to>
                                        <p:strVal val="visible"/>
                                      </p:to>
                                    </p:set>
                                  </p:childTnLst>
                                </p:cTn>
                              </p:par>
                            </p:childTnLst>
                          </p:cTn>
                        </p:par>
                      </p:childTnLst>
                    </p:cTn>
                  </p:par>
                  <p:par>
                    <p:cTn id="353" fill="hold">
                      <p:stCondLst>
                        <p:cond delay="indefinite"/>
                      </p:stCondLst>
                      <p:childTnLst>
                        <p:par>
                          <p:cTn id="354" fill="hold">
                            <p:stCondLst>
                              <p:cond delay="0"/>
                            </p:stCondLst>
                            <p:childTnLst>
                              <p:par>
                                <p:cTn id="355" nodeType="clickEffect" fill="hold" presetClass="entr" presetID="1">
                                  <p:stCondLst>
                                    <p:cond delay="0"/>
                                  </p:stCondLst>
                                  <p:childTnLst>
                                    <p:set>
                                      <p:cBhvr>
                                        <p:cTn id="356" dur="1" fill="hold">
                                          <p:stCondLst>
                                            <p:cond delay="0"/>
                                          </p:stCondLst>
                                        </p:cTn>
                                        <p:tgtEl>
                                          <p:spTgt spid="409">
                                            <p:txEl>
                                              <p:pRg st="2" end="2"/>
                                            </p:txEl>
                                          </p:spTgt>
                                        </p:tgtEl>
                                        <p:attrNameLst>
                                          <p:attrName>style.visibility</p:attrName>
                                        </p:attrNameLst>
                                      </p:cBhvr>
                                      <p:to>
                                        <p:strVal val="visible"/>
                                      </p:to>
                                    </p:set>
                                  </p:childTnLst>
                                </p:cTn>
                              </p:par>
                            </p:childTnLst>
                          </p:cTn>
                        </p:par>
                      </p:childTnLst>
                    </p:cTn>
                  </p:par>
                  <p:par>
                    <p:cTn id="357" fill="hold">
                      <p:stCondLst>
                        <p:cond delay="indefinite"/>
                      </p:stCondLst>
                      <p:childTnLst>
                        <p:par>
                          <p:cTn id="358" fill="hold">
                            <p:stCondLst>
                              <p:cond delay="0"/>
                            </p:stCondLst>
                            <p:childTnLst>
                              <p:par>
                                <p:cTn id="359" nodeType="clickEffect" fill="hold" presetClass="entr" presetID="1">
                                  <p:stCondLst>
                                    <p:cond delay="0"/>
                                  </p:stCondLst>
                                  <p:childTnLst>
                                    <p:set>
                                      <p:cBhvr>
                                        <p:cTn id="360" dur="1" fill="hold">
                                          <p:stCondLst>
                                            <p:cond delay="0"/>
                                          </p:stCondLst>
                                        </p:cTn>
                                        <p:tgtEl>
                                          <p:spTgt spid="409">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609480" y="694800"/>
            <a:ext cx="10972440" cy="718200"/>
          </a:xfrm>
          <a:prstGeom prst="rect">
            <a:avLst/>
          </a:prstGeom>
          <a:noFill/>
          <a:ln w="0">
            <a:noFill/>
          </a:ln>
        </p:spPr>
        <p:txBody>
          <a:bodyPr lIns="0" rIns="0" anchor="t">
            <a:noAutofit/>
          </a:bodyPr>
          <a:p>
            <a:pPr>
              <a:lnSpc>
                <a:spcPct val="90000"/>
              </a:lnSpc>
              <a:buNone/>
            </a:pPr>
            <a:r>
              <a:rPr b="1" lang="en-US" sz="4000" spc="-100" strike="noStrike">
                <a:solidFill>
                  <a:srgbClr val="ffffff"/>
                </a:solidFill>
                <a:latin typeface="Amazon Ember Display"/>
              </a:rPr>
              <a:t>Principaux défis</a:t>
            </a:r>
            <a:endParaRPr b="0" lang="en-US" sz="4000" spc="-1" strike="noStrike">
              <a:solidFill>
                <a:srgbClr val="ffffff"/>
              </a:solidFill>
              <a:latin typeface="Amazon Ember Display"/>
            </a:endParaRPr>
          </a:p>
        </p:txBody>
      </p:sp>
      <p:sp>
        <p:nvSpPr>
          <p:cNvPr id="411" name="PlaceHolder 2"/>
          <p:cNvSpPr>
            <a:spLocks noGrp="1"/>
          </p:cNvSpPr>
          <p:nvPr>
            <p:ph/>
          </p:nvPr>
        </p:nvSpPr>
        <p:spPr>
          <a:xfrm>
            <a:off x="609480" y="1862280"/>
            <a:ext cx="10972440" cy="2797200"/>
          </a:xfrm>
          <a:prstGeom prst="rect">
            <a:avLst/>
          </a:prstGeom>
          <a:noFill/>
          <a:ln w="0">
            <a:noFill/>
          </a:ln>
        </p:spPr>
        <p:txBody>
          <a:bodyPr lIns="0" rIns="0" anchor="t">
            <a:noAutofit/>
          </a:bodyPr>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Comment détecter et gérer les conflits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Comment gérer les promotions</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Logical walsenders réveillés trop tôt</a:t>
            </a:r>
            <a:endParaRPr b="0" lang="en-US" sz="2800" spc="-1" strike="noStrike">
              <a:solidFill>
                <a:srgbClr val="ffffff"/>
              </a:solidFill>
              <a:latin typeface="Amazon Ember Display"/>
            </a:endParaRPr>
          </a:p>
          <a:p>
            <a:pPr marL="343080" indent="-343080">
              <a:lnSpc>
                <a:spcPct val="90000"/>
              </a:lnSpc>
              <a:spcAft>
                <a:spcPts val="2999"/>
              </a:spcAft>
              <a:buClr>
                <a:srgbClr val="ffffff"/>
              </a:buClr>
              <a:buSzPct val="90000"/>
              <a:buFont typeface="Arial"/>
              <a:buChar char="•"/>
            </a:pPr>
            <a:r>
              <a:rPr b="0" lang="en-US" sz="2800" spc="-1" strike="noStrike">
                <a:solidFill>
                  <a:srgbClr val="ffffff"/>
                </a:solidFill>
                <a:latin typeface="Amazon Ember"/>
                <a:ea typeface="Amazon Ember"/>
              </a:rPr>
              <a:t>…</a:t>
            </a:r>
            <a:endParaRPr b="0" lang="en-US" sz="2800" spc="-1" strike="noStrike">
              <a:solidFill>
                <a:srgbClr val="ffffff"/>
              </a:solidFill>
              <a:latin typeface="Amazon Ember Display"/>
            </a:endParaRPr>
          </a:p>
        </p:txBody>
      </p:sp>
    </p:spTree>
  </p:cSld>
  <mc:AlternateContent>
    <mc:Choice Requires="p14">
      <p:transition spd="med" p14:dur="700">
        <p:fade/>
      </p:transition>
    </mc:Choice>
    <mc:Fallback>
      <p:transition spd="med">
        <p:fade/>
      </p:transition>
    </mc:Fallback>
  </mc:AlternateContent>
  <p:timing>
    <p:tnLst>
      <p:par>
        <p:cTn id="361" dur="indefinite" restart="never" nodeType="tmRoot">
          <p:childTnLst>
            <p:seq>
              <p:cTn id="362" dur="indefinite" nodeType="mainSeq">
                <p:childTnLst>
                  <p:par>
                    <p:cTn id="363" fill="hold">
                      <p:stCondLst>
                        <p:cond delay="indefinite"/>
                      </p:stCondLst>
                      <p:childTnLst>
                        <p:par>
                          <p:cTn id="364" fill="hold">
                            <p:stCondLst>
                              <p:cond delay="0"/>
                            </p:stCondLst>
                            <p:childTnLst>
                              <p:par>
                                <p:cTn id="365" nodeType="clickEffect" fill="hold" presetClass="entr" presetID="1">
                                  <p:stCondLst>
                                    <p:cond delay="0"/>
                                  </p:stCondLst>
                                  <p:childTnLst>
                                    <p:set>
                                      <p:cBhvr>
                                        <p:cTn id="366" dur="1" fill="hold">
                                          <p:stCondLst>
                                            <p:cond delay="0"/>
                                          </p:stCondLst>
                                        </p:cTn>
                                        <p:tgtEl>
                                          <p:spTgt spid="411">
                                            <p:txEl>
                                              <p:pRg st="0" end="0"/>
                                            </p:txEl>
                                          </p:spTgt>
                                        </p:tgtEl>
                                        <p:attrNameLst>
                                          <p:attrName>style.visibility</p:attrName>
                                        </p:attrNameLst>
                                      </p:cBhvr>
                                      <p:to>
                                        <p:strVal val="visible"/>
                                      </p:to>
                                    </p:set>
                                  </p:childTnLst>
                                </p:cTn>
                              </p:par>
                            </p:childTnLst>
                          </p:cTn>
                        </p:par>
                      </p:childTnLst>
                    </p:cTn>
                  </p:par>
                  <p:par>
                    <p:cTn id="367" fill="hold">
                      <p:stCondLst>
                        <p:cond delay="indefinite"/>
                      </p:stCondLst>
                      <p:childTnLst>
                        <p:par>
                          <p:cTn id="368" fill="hold">
                            <p:stCondLst>
                              <p:cond delay="0"/>
                            </p:stCondLst>
                            <p:childTnLst>
                              <p:par>
                                <p:cTn id="369" nodeType="clickEffect" fill="hold" presetClass="entr" presetID="1">
                                  <p:stCondLst>
                                    <p:cond delay="0"/>
                                  </p:stCondLst>
                                  <p:childTnLst>
                                    <p:set>
                                      <p:cBhvr>
                                        <p:cTn id="370" dur="1" fill="hold">
                                          <p:stCondLst>
                                            <p:cond delay="0"/>
                                          </p:stCondLst>
                                        </p:cTn>
                                        <p:tgtEl>
                                          <p:spTgt spid="411">
                                            <p:txEl>
                                              <p:pRg st="1" end="1"/>
                                            </p:txEl>
                                          </p:spTgt>
                                        </p:tgtEl>
                                        <p:attrNameLst>
                                          <p:attrName>style.visibility</p:attrName>
                                        </p:attrNameLst>
                                      </p:cBhvr>
                                      <p:to>
                                        <p:strVal val="visible"/>
                                      </p:to>
                                    </p:set>
                                  </p:childTnLst>
                                </p:cTn>
                              </p:par>
                            </p:childTnLst>
                          </p:cTn>
                        </p:par>
                      </p:childTnLst>
                    </p:cTn>
                  </p:par>
                  <p:par>
                    <p:cTn id="371" fill="hold">
                      <p:stCondLst>
                        <p:cond delay="indefinite"/>
                      </p:stCondLst>
                      <p:childTnLst>
                        <p:par>
                          <p:cTn id="372" fill="hold">
                            <p:stCondLst>
                              <p:cond delay="0"/>
                            </p:stCondLst>
                            <p:childTnLst>
                              <p:par>
                                <p:cTn id="373" nodeType="clickEffect" fill="hold" presetClass="entr" presetID="1">
                                  <p:stCondLst>
                                    <p:cond delay="0"/>
                                  </p:stCondLst>
                                  <p:childTnLst>
                                    <p:set>
                                      <p:cBhvr>
                                        <p:cTn id="374" dur="1" fill="hold">
                                          <p:stCondLst>
                                            <p:cond delay="0"/>
                                          </p:stCondLst>
                                        </p:cTn>
                                        <p:tgtEl>
                                          <p:spTgt spid="411">
                                            <p:txEl>
                                              <p:pRg st="2" end="2"/>
                                            </p:txEl>
                                          </p:spTgt>
                                        </p:tgtEl>
                                        <p:attrNameLst>
                                          <p:attrName>style.visibility</p:attrName>
                                        </p:attrNameLst>
                                      </p:cBhvr>
                                      <p:to>
                                        <p:strVal val="visible"/>
                                      </p:to>
                                    </p:set>
                                  </p:childTnLst>
                                </p:cTn>
                              </p:par>
                            </p:childTnLst>
                          </p:cTn>
                        </p:par>
                      </p:childTnLst>
                    </p:cTn>
                  </p:par>
                  <p:par>
                    <p:cTn id="375" fill="hold">
                      <p:stCondLst>
                        <p:cond delay="indefinite"/>
                      </p:stCondLst>
                      <p:childTnLst>
                        <p:par>
                          <p:cTn id="376" fill="hold">
                            <p:stCondLst>
                              <p:cond delay="0"/>
                            </p:stCondLst>
                            <p:childTnLst>
                              <p:par>
                                <p:cTn id="377" nodeType="clickEffect" fill="hold" presetClass="entr" presetID="1">
                                  <p:stCondLst>
                                    <p:cond delay="0"/>
                                  </p:stCondLst>
                                  <p:childTnLst>
                                    <p:set>
                                      <p:cBhvr>
                                        <p:cTn id="378" dur="1" fill="hold">
                                          <p:stCondLst>
                                            <p:cond delay="0"/>
                                          </p:stCondLst>
                                        </p:cTn>
                                        <p:tgtEl>
                                          <p:spTgt spid="411">
                                            <p:txEl>
                                              <p:pRg st="3" end="3"/>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name="AWS reInvent 2023">
  <a:themeElements>
    <a:clrScheme name="Custom 22">
      <a:dk1>
        <a:srgbClr val="000000"/>
      </a:dk1>
      <a:lt1>
        <a:srgbClr val="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AWS reInvent 2023">
  <a:themeElements>
    <a:clrScheme name="Custom 22">
      <a:dk1>
        <a:srgbClr val="000000"/>
      </a:dk1>
      <a:lt1>
        <a:srgbClr val="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AWS reInvent 2023">
  <a:themeElements>
    <a:clrScheme name="Custom 22">
      <a:dk1>
        <a:srgbClr val="000000"/>
      </a:dk1>
      <a:lt1>
        <a:srgbClr val="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AWS reInvent 2023">
  <a:themeElements>
    <a:clrScheme name="Custom 22">
      <a:dk1>
        <a:srgbClr val="000000"/>
      </a:dk1>
      <a:lt1>
        <a:srgbClr val="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AWS reInvent 2023">
  <a:themeElements>
    <a:clrScheme name="Custom 22">
      <a:dk1>
        <a:srgbClr val="000000"/>
      </a:dk1>
      <a:lt1>
        <a:srgbClr val="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AWS reInvent 2023">
  <a:themeElements>
    <a:clrScheme name="Custom 22">
      <a:dk1>
        <a:srgbClr val="000000"/>
      </a:dk1>
      <a:lt1>
        <a:srgbClr val="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09051b"/>
      </a:dk2>
      <a:lt2>
        <a:srgbClr val="f2f4f4"/>
      </a:lt2>
      <a:accent1>
        <a:srgbClr val="f66c02"/>
      </a:accent1>
      <a:accent2>
        <a:srgbClr val="f2b118"/>
      </a:accent2>
      <a:accent3>
        <a:srgbClr val="fff200"/>
      </a:accent3>
      <a:accent4>
        <a:srgbClr val="ff28ef"/>
      </a:accent4>
      <a:accent5>
        <a:srgbClr val="0f65f9"/>
      </a:accent5>
      <a:accent6>
        <a:srgbClr val="5600c2"/>
      </a:accent6>
      <a:hlink>
        <a:srgbClr val="2e77fa"/>
      </a:hlink>
      <a:folHlink>
        <a:srgbClr val="2e77fa"/>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AWS reInvent 2023</Template>
  <TotalTime>18069</TotalTime>
  <Application>Collabora_Office/22.05.20.1$Linux_X86_64 LibreOffice_project/889f81dd0ae41aba3eb5a07fdc42ab591a074813</Application>
  <AppVersion>15.0000</AppVersion>
  <Words>1037</Words>
  <Paragraphs>208</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2023-10-19T01:51:52Z</dcterms:created>
  <dc:creator>Jonathan Katz</dc:creator>
  <dc:description/>
  <dc:language>fr-FR</dc:language>
  <cp:lastModifiedBy>Microsoft Office User</cp:lastModifiedBy>
  <dcterms:modified xsi:type="dcterms:W3CDTF">2024-03-27T13:32:02Z</dcterms:modified>
  <cp:revision>286</cp:revision>
  <dc:subject/>
  <dc:title>Using this event template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24</vt:r8>
  </property>
  <property fmtid="{D5CDD505-2E9C-101B-9397-08002B2CF9AE}" pid="3" name="PresentationFormat">
    <vt:lpwstr>Widescreen</vt:lpwstr>
  </property>
  <property fmtid="{D5CDD505-2E9C-101B-9397-08002B2CF9AE}" pid="4" name="Slides">
    <vt:r8>27</vt:r8>
  </property>
</Properties>
</file>